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handoutMasterIdLst>
    <p:handoutMasterId r:id="rId23"/>
  </p:handoutMasterIdLst>
  <p:sldIdLst>
    <p:sldId id="256" r:id="rId2"/>
    <p:sldId id="257" r:id="rId3"/>
    <p:sldId id="259" r:id="rId4"/>
    <p:sldId id="305" r:id="rId5"/>
    <p:sldId id="306" r:id="rId6"/>
    <p:sldId id="322" r:id="rId7"/>
    <p:sldId id="308" r:id="rId8"/>
    <p:sldId id="313" r:id="rId9"/>
    <p:sldId id="310" r:id="rId10"/>
    <p:sldId id="309" r:id="rId11"/>
    <p:sldId id="261" r:id="rId12"/>
    <p:sldId id="321" r:id="rId13"/>
    <p:sldId id="324" r:id="rId14"/>
    <p:sldId id="329" r:id="rId15"/>
    <p:sldId id="326" r:id="rId16"/>
    <p:sldId id="327" r:id="rId17"/>
    <p:sldId id="331" r:id="rId18"/>
    <p:sldId id="333" r:id="rId19"/>
    <p:sldId id="335" r:id="rId20"/>
    <p:sldId id="337" r:id="rId21"/>
    <p:sldId id="270" r:id="rId22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00CC99"/>
    <a:srgbClr val="0066CC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4" d="100"/>
          <a:sy n="74" d="100"/>
        </p:scale>
        <p:origin x="192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70C7F5-0865-43C2-9560-BA50E793D6DF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AC5A0-22F2-45E7-901A-FA9067643A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6328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42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20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3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25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256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50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58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13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97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679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04748-22DE-4549-A047-C2BFF50BDD37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30522-64B4-421F-B2AD-D89A08A44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02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01662" y="1122363"/>
            <a:ext cx="6166338" cy="2387600"/>
          </a:xfrm>
        </p:spPr>
        <p:txBody>
          <a:bodyPr>
            <a:normAutofit/>
          </a:bodyPr>
          <a:lstStyle/>
          <a:p>
            <a:r>
              <a:rPr lang="en-ID" dirty="0" err="1" smtClean="0">
                <a:solidFill>
                  <a:schemeClr val="bg2"/>
                </a:solidFill>
              </a:rPr>
              <a:t>Literasi</a:t>
            </a:r>
            <a:r>
              <a:rPr lang="en-ID" dirty="0" smtClean="0">
                <a:solidFill>
                  <a:schemeClr val="bg2"/>
                </a:solidFill>
              </a:rPr>
              <a:t> Pancasila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1662" y="3713870"/>
            <a:ext cx="6166338" cy="1543929"/>
          </a:xfrm>
        </p:spPr>
        <p:txBody>
          <a:bodyPr/>
          <a:lstStyle/>
          <a:p>
            <a:r>
              <a:rPr lang="en-ID" dirty="0" err="1" smtClean="0">
                <a:solidFill>
                  <a:schemeClr val="bg2"/>
                </a:solidFill>
              </a:rPr>
              <a:t>Etika</a:t>
            </a:r>
            <a:r>
              <a:rPr lang="en-ID" dirty="0" smtClean="0">
                <a:solidFill>
                  <a:schemeClr val="bg2"/>
                </a:solidFill>
              </a:rPr>
              <a:t> Pancasila </a:t>
            </a:r>
            <a:r>
              <a:rPr lang="en-ID" dirty="0" err="1" smtClean="0">
                <a:solidFill>
                  <a:schemeClr val="bg2"/>
                </a:solidFill>
              </a:rPr>
              <a:t>dan</a:t>
            </a:r>
            <a:r>
              <a:rPr lang="en-ID" dirty="0" smtClean="0">
                <a:solidFill>
                  <a:schemeClr val="bg2"/>
                </a:solidFill>
              </a:rPr>
              <a:t> Anti-</a:t>
            </a:r>
            <a:r>
              <a:rPr lang="en-ID" dirty="0" err="1" smtClean="0">
                <a:solidFill>
                  <a:schemeClr val="bg2"/>
                </a:solidFill>
              </a:rPr>
              <a:t>Korupsi</a:t>
            </a:r>
            <a:endParaRPr lang="en-ID" dirty="0" smtClean="0">
              <a:solidFill>
                <a:schemeClr val="bg2"/>
              </a:solidFill>
            </a:endParaRPr>
          </a:p>
          <a:p>
            <a:r>
              <a:rPr lang="en-ID" dirty="0" smtClean="0">
                <a:solidFill>
                  <a:schemeClr val="bg2"/>
                </a:solidFill>
              </a:rPr>
              <a:t>-</a:t>
            </a:r>
            <a:r>
              <a:rPr lang="en-ID" dirty="0" err="1" smtClean="0">
                <a:solidFill>
                  <a:schemeClr val="bg2"/>
                </a:solidFill>
              </a:rPr>
              <a:t>Pertemuan</a:t>
            </a:r>
            <a:r>
              <a:rPr lang="en-ID" dirty="0" smtClean="0">
                <a:solidFill>
                  <a:schemeClr val="bg2"/>
                </a:solidFill>
              </a:rPr>
              <a:t> 5-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71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367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705" y="2826326"/>
            <a:ext cx="3581400" cy="27410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D" sz="5400" dirty="0" err="1" smtClean="0"/>
              <a:t>Apa</a:t>
            </a:r>
            <a:r>
              <a:rPr lang="en-ID" sz="5400" dirty="0" smtClean="0"/>
              <a:t> </a:t>
            </a:r>
            <a:r>
              <a:rPr lang="en-ID" sz="5400" dirty="0" err="1" smtClean="0"/>
              <a:t>itu</a:t>
            </a:r>
            <a:r>
              <a:rPr lang="en-ID" sz="5400" dirty="0" smtClean="0"/>
              <a:t> </a:t>
            </a:r>
            <a:r>
              <a:rPr lang="en-ID" sz="5400" dirty="0" err="1" smtClean="0"/>
              <a:t>etika</a:t>
            </a:r>
            <a:r>
              <a:rPr lang="en-ID" sz="5400" dirty="0" smtClean="0"/>
              <a:t>?</a:t>
            </a:r>
            <a:endParaRPr lang="en-US" sz="5400" dirty="0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073" y="1965701"/>
            <a:ext cx="7169727" cy="350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928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 err="1">
                <a:latin typeface="Calibri" panose="020F0502020204030204" pitchFamily="34" charset="0"/>
              </a:rPr>
              <a:t>Etika</a:t>
            </a:r>
            <a:r>
              <a:rPr lang="en-US" altLang="en-US" dirty="0">
                <a:latin typeface="Calibri" panose="020F0502020204030204" pitchFamily="34" charset="0"/>
              </a:rPr>
              <a:t> [</a:t>
            </a:r>
            <a:r>
              <a:rPr lang="en-US" altLang="en-US" dirty="0" err="1">
                <a:latin typeface="Calibri" panose="020F0502020204030204" pitchFamily="34" charset="0"/>
              </a:rPr>
              <a:t>Yunani</a:t>
            </a:r>
            <a:r>
              <a:rPr lang="en-US" altLang="en-US" dirty="0">
                <a:latin typeface="Calibri" panose="020F0502020204030204" pitchFamily="34" charset="0"/>
              </a:rPr>
              <a:t>: </a:t>
            </a:r>
            <a:r>
              <a:rPr lang="en-US" altLang="en-US" i="1" dirty="0">
                <a:latin typeface="Calibri" panose="020F0502020204030204" pitchFamily="34" charset="0"/>
              </a:rPr>
              <a:t>ethos</a:t>
            </a:r>
            <a:r>
              <a:rPr lang="en-US" altLang="en-US" dirty="0">
                <a:latin typeface="Calibri" panose="020F0502020204030204" pitchFamily="34" charset="0"/>
              </a:rPr>
              <a:t>]: </a:t>
            </a:r>
            <a:r>
              <a:rPr lang="en-US" altLang="en-US" dirty="0" err="1">
                <a:latin typeface="Calibri" panose="020F0502020204030204" pitchFamily="34" charset="0"/>
              </a:rPr>
              <a:t>kebiasaan</a:t>
            </a:r>
            <a:r>
              <a:rPr lang="en-US" altLang="en-US" dirty="0">
                <a:latin typeface="Calibri" panose="020F0502020204030204" pitchFamily="34" charset="0"/>
              </a:rPr>
              <a:t>.</a:t>
            </a:r>
          </a:p>
          <a:p>
            <a:r>
              <a:rPr lang="en-US" altLang="en-US" dirty="0">
                <a:latin typeface="Calibri" panose="020F0502020204030204" pitchFamily="34" charset="0"/>
              </a:rPr>
              <a:t>Moral [Latin: </a:t>
            </a:r>
            <a:r>
              <a:rPr lang="en-US" altLang="en-US" i="1" dirty="0" err="1">
                <a:latin typeface="Calibri" panose="020F0502020204030204" pitchFamily="34" charset="0"/>
              </a:rPr>
              <a:t>mos</a:t>
            </a:r>
            <a:r>
              <a:rPr lang="en-US" altLang="en-US" dirty="0">
                <a:latin typeface="Calibri" panose="020F0502020204030204" pitchFamily="34" charset="0"/>
              </a:rPr>
              <a:t>, </a:t>
            </a:r>
            <a:r>
              <a:rPr lang="en-US" altLang="en-US" i="1" dirty="0" err="1">
                <a:latin typeface="Calibri" panose="020F0502020204030204" pitchFamily="34" charset="0"/>
              </a:rPr>
              <a:t>moris</a:t>
            </a:r>
            <a:r>
              <a:rPr lang="en-US" altLang="en-US" dirty="0">
                <a:latin typeface="Calibri" panose="020F0502020204030204" pitchFamily="34" charset="0"/>
              </a:rPr>
              <a:t>]: </a:t>
            </a:r>
            <a:r>
              <a:rPr lang="en-US" altLang="en-US" dirty="0" err="1">
                <a:latin typeface="Calibri" panose="020F0502020204030204" pitchFamily="34" charset="0"/>
              </a:rPr>
              <a:t>kebiasaan</a:t>
            </a:r>
            <a:endParaRPr lang="en-US" altLang="en-US" dirty="0">
              <a:latin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9964" y="3514558"/>
            <a:ext cx="5160818" cy="251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307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Pengetahuan</a:t>
            </a:r>
            <a:r>
              <a:rPr lang="en-ID" dirty="0"/>
              <a:t>. </a:t>
            </a:r>
          </a:p>
          <a:p>
            <a:pPr lvl="1"/>
            <a:r>
              <a:rPr lang="en-ID" dirty="0" err="1" smtClean="0"/>
              <a:t>Objek</a:t>
            </a:r>
            <a:r>
              <a:rPr lang="en-ID" dirty="0" smtClean="0"/>
              <a:t> </a:t>
            </a:r>
            <a:r>
              <a:rPr lang="en-ID" dirty="0"/>
              <a:t>material: </a:t>
            </a:r>
            <a:r>
              <a:rPr lang="en-ID" dirty="0" err="1"/>
              <a:t>Tindakan</a:t>
            </a:r>
            <a:r>
              <a:rPr lang="en-ID" dirty="0"/>
              <a:t> </a:t>
            </a:r>
            <a:r>
              <a:rPr lang="en-ID" dirty="0" err="1" smtClean="0"/>
              <a:t>manusia</a:t>
            </a:r>
            <a:endParaRPr lang="en-ID" dirty="0" smtClean="0"/>
          </a:p>
          <a:p>
            <a:pPr lvl="2"/>
            <a:r>
              <a:rPr lang="en-ID" b="1" dirty="0" err="1" smtClean="0">
                <a:solidFill>
                  <a:srgbClr val="FF0000"/>
                </a:solidFill>
              </a:rPr>
              <a:t>Ingat</a:t>
            </a:r>
            <a:r>
              <a:rPr lang="en-ID" b="1" dirty="0" smtClean="0">
                <a:solidFill>
                  <a:srgbClr val="FF0000"/>
                </a:solidFill>
              </a:rPr>
              <a:t>! </a:t>
            </a:r>
            <a:r>
              <a:rPr lang="en-ID" dirty="0" err="1" smtClean="0"/>
              <a:t>Ilmu</a:t>
            </a:r>
            <a:r>
              <a:rPr lang="en-ID" dirty="0" smtClean="0"/>
              <a:t> </a:t>
            </a:r>
            <a:r>
              <a:rPr lang="en-ID" dirty="0" err="1" smtClean="0"/>
              <a:t>sosial</a:t>
            </a:r>
            <a:r>
              <a:rPr lang="en-ID" dirty="0" smtClean="0"/>
              <a:t> juga </a:t>
            </a:r>
            <a:r>
              <a:rPr lang="en-ID" dirty="0" err="1" smtClean="0"/>
              <a:t>bertolak</a:t>
            </a:r>
            <a:r>
              <a:rPr lang="en-ID" dirty="0" smtClean="0"/>
              <a:t> </a:t>
            </a:r>
            <a:r>
              <a:rPr lang="en-ID" dirty="0" err="1" smtClean="0"/>
              <a:t>dari</a:t>
            </a:r>
            <a:r>
              <a:rPr lang="en-ID" dirty="0" smtClean="0"/>
              <a:t> </a:t>
            </a:r>
            <a:r>
              <a:rPr lang="en-ID" dirty="0" err="1" smtClean="0"/>
              <a:t>tindakan</a:t>
            </a:r>
            <a:r>
              <a:rPr lang="en-ID" dirty="0" smtClean="0"/>
              <a:t> </a:t>
            </a:r>
            <a:r>
              <a:rPr lang="en-ID" dirty="0" err="1" smtClean="0"/>
              <a:t>manusia</a:t>
            </a:r>
            <a:r>
              <a:rPr lang="en-ID" dirty="0" smtClean="0"/>
              <a:t>—</a:t>
            </a:r>
            <a:r>
              <a:rPr lang="en-ID" dirty="0" err="1" smtClean="0"/>
              <a:t>namun</a:t>
            </a:r>
            <a:r>
              <a:rPr lang="en-ID" dirty="0" smtClean="0"/>
              <a:t> </a:t>
            </a:r>
            <a:r>
              <a:rPr lang="en-ID" dirty="0" err="1" smtClean="0"/>
              <a:t>ilmu</a:t>
            </a:r>
            <a:r>
              <a:rPr lang="en-ID" dirty="0" smtClean="0"/>
              <a:t> </a:t>
            </a:r>
            <a:r>
              <a:rPr lang="en-ID" dirty="0" err="1" smtClean="0"/>
              <a:t>sosial</a:t>
            </a:r>
            <a:r>
              <a:rPr lang="en-ID" dirty="0" smtClean="0"/>
              <a:t> </a:t>
            </a:r>
            <a:r>
              <a:rPr lang="en-ID" dirty="0" err="1" smtClean="0"/>
              <a:t>tidak</a:t>
            </a:r>
            <a:r>
              <a:rPr lang="en-ID" dirty="0" smtClean="0"/>
              <a:t> identic </a:t>
            </a:r>
            <a:r>
              <a:rPr lang="en-ID" dirty="0" err="1" smtClean="0"/>
              <a:t>dengan</a:t>
            </a:r>
            <a:r>
              <a:rPr lang="en-ID" dirty="0" smtClean="0"/>
              <a:t> </a:t>
            </a:r>
            <a:r>
              <a:rPr lang="en-ID" dirty="0" err="1" smtClean="0"/>
              <a:t>etika</a:t>
            </a:r>
            <a:r>
              <a:rPr lang="en-ID" dirty="0"/>
              <a:t> </a:t>
            </a:r>
            <a:r>
              <a:rPr lang="en-ID" dirty="0" smtClean="0"/>
              <a:t>(</a:t>
            </a:r>
            <a:r>
              <a:rPr lang="en-ID" dirty="0" err="1" smtClean="0"/>
              <a:t>perhatikan</a:t>
            </a:r>
            <a:r>
              <a:rPr lang="en-ID" dirty="0" smtClean="0"/>
              <a:t> </a:t>
            </a:r>
            <a:r>
              <a:rPr lang="en-ID" dirty="0" err="1" smtClean="0"/>
              <a:t>objek</a:t>
            </a:r>
            <a:r>
              <a:rPr lang="en-ID" dirty="0" smtClean="0"/>
              <a:t> formal)</a:t>
            </a:r>
            <a:endParaRPr lang="en-ID" b="1" dirty="0"/>
          </a:p>
          <a:p>
            <a:pPr lvl="1"/>
            <a:r>
              <a:rPr lang="en-ID" dirty="0" err="1" smtClean="0"/>
              <a:t>Objek</a:t>
            </a:r>
            <a:r>
              <a:rPr lang="en-ID" dirty="0" smtClean="0"/>
              <a:t> </a:t>
            </a:r>
            <a:r>
              <a:rPr lang="en-ID" dirty="0"/>
              <a:t>formal: </a:t>
            </a:r>
            <a:r>
              <a:rPr lang="en-ID" dirty="0" err="1"/>
              <a:t>Baik</a:t>
            </a:r>
            <a:r>
              <a:rPr lang="en-ID" dirty="0"/>
              <a:t>/</a:t>
            </a:r>
            <a:r>
              <a:rPr lang="en-ID" dirty="0" err="1"/>
              <a:t>buruk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benar</a:t>
            </a:r>
            <a:r>
              <a:rPr lang="en-ID" dirty="0"/>
              <a:t>/</a:t>
            </a:r>
            <a:r>
              <a:rPr lang="en-ID" dirty="0" err="1"/>
              <a:t>salah</a:t>
            </a:r>
            <a:r>
              <a:rPr lang="en-ID" dirty="0"/>
              <a:t> (</a:t>
            </a:r>
            <a:r>
              <a:rPr lang="en-ID" i="1" dirty="0"/>
              <a:t>right/wrong</a:t>
            </a:r>
            <a:r>
              <a:rPr lang="en-ID" dirty="0"/>
              <a:t>) </a:t>
            </a:r>
            <a:r>
              <a:rPr lang="en-ID" dirty="0" err="1" smtClean="0"/>
              <a:t>tindakan</a:t>
            </a:r>
            <a:endParaRPr lang="en-ID" dirty="0" smtClean="0"/>
          </a:p>
          <a:p>
            <a:pPr lvl="2"/>
            <a:r>
              <a:rPr lang="en-ID" dirty="0" err="1" smtClean="0"/>
              <a:t>Dalam</a:t>
            </a:r>
            <a:r>
              <a:rPr lang="en-ID" dirty="0" smtClean="0"/>
              <a:t> </a:t>
            </a:r>
            <a:r>
              <a:rPr lang="en-ID" dirty="0" err="1" smtClean="0"/>
              <a:t>ilmu</a:t>
            </a:r>
            <a:r>
              <a:rPr lang="en-ID" dirty="0" smtClean="0"/>
              <a:t> </a:t>
            </a:r>
            <a:r>
              <a:rPr lang="en-ID" dirty="0" err="1" smtClean="0"/>
              <a:t>sosial</a:t>
            </a:r>
            <a:r>
              <a:rPr lang="en-ID" dirty="0" smtClean="0"/>
              <a:t>, </a:t>
            </a:r>
            <a:r>
              <a:rPr lang="en-ID" dirty="0" err="1" smtClean="0"/>
              <a:t>tindakan</a:t>
            </a:r>
            <a:r>
              <a:rPr lang="en-ID" dirty="0" smtClean="0"/>
              <a:t> </a:t>
            </a:r>
            <a:r>
              <a:rPr lang="en-ID" dirty="0" err="1" smtClean="0"/>
              <a:t>tidak</a:t>
            </a:r>
            <a:r>
              <a:rPr lang="en-ID" dirty="0" smtClean="0"/>
              <a:t> </a:t>
            </a:r>
            <a:r>
              <a:rPr lang="en-ID" dirty="0" err="1" smtClean="0"/>
              <a:t>dilihat</a:t>
            </a:r>
            <a:r>
              <a:rPr lang="en-ID" dirty="0" smtClean="0"/>
              <a:t> </a:t>
            </a:r>
            <a:r>
              <a:rPr lang="en-ID" dirty="0" err="1" smtClean="0"/>
              <a:t>dari</a:t>
            </a:r>
            <a:r>
              <a:rPr lang="en-ID" dirty="0" smtClean="0"/>
              <a:t> </a:t>
            </a:r>
            <a:r>
              <a:rPr lang="en-ID" dirty="0" err="1" smtClean="0"/>
              <a:t>segi</a:t>
            </a:r>
            <a:r>
              <a:rPr lang="en-ID" dirty="0" smtClean="0"/>
              <a:t> </a:t>
            </a:r>
            <a:r>
              <a:rPr lang="en-ID" dirty="0" err="1" smtClean="0"/>
              <a:t>baik</a:t>
            </a:r>
            <a:r>
              <a:rPr lang="en-ID" dirty="0" smtClean="0"/>
              <a:t>/</a:t>
            </a:r>
            <a:r>
              <a:rPr lang="en-ID" dirty="0" err="1" smtClean="0"/>
              <a:t>buruk</a:t>
            </a:r>
            <a:r>
              <a:rPr lang="en-ID" dirty="0" smtClean="0"/>
              <a:t>, </a:t>
            </a:r>
            <a:r>
              <a:rPr lang="en-ID" dirty="0" err="1" smtClean="0"/>
              <a:t>tetapi</a:t>
            </a:r>
            <a:r>
              <a:rPr lang="en-ID" dirty="0" smtClean="0"/>
              <a:t> </a:t>
            </a:r>
            <a:r>
              <a:rPr lang="en-ID" dirty="0" err="1" smtClean="0"/>
              <a:t>dari</a:t>
            </a:r>
            <a:r>
              <a:rPr lang="en-ID" dirty="0" smtClean="0"/>
              <a:t> </a:t>
            </a:r>
            <a:r>
              <a:rPr lang="en-ID" dirty="0" err="1" smtClean="0"/>
              <a:t>segi</a:t>
            </a:r>
            <a:r>
              <a:rPr lang="en-ID" dirty="0" smtClean="0"/>
              <a:t> </a:t>
            </a:r>
            <a:r>
              <a:rPr lang="en-ID" dirty="0" err="1" smtClean="0"/>
              <a:t>kausalitas</a:t>
            </a:r>
            <a:r>
              <a:rPr lang="en-ID" dirty="0" smtClean="0"/>
              <a:t> (</a:t>
            </a:r>
            <a:r>
              <a:rPr lang="en-ID" dirty="0" err="1" smtClean="0"/>
              <a:t>sebab-akibat</a:t>
            </a:r>
            <a:r>
              <a:rPr lang="en-ID" dirty="0" smtClean="0"/>
              <a:t>). </a:t>
            </a:r>
            <a:endParaRPr lang="en-ID" dirty="0"/>
          </a:p>
          <a:p>
            <a:r>
              <a:rPr lang="en-ID" b="1" dirty="0" err="1"/>
              <a:t>Etika</a:t>
            </a:r>
            <a:r>
              <a:rPr lang="en-ID" dirty="0"/>
              <a:t>: </a:t>
            </a:r>
          </a:p>
          <a:p>
            <a:pPr lvl="1"/>
            <a:r>
              <a:rPr lang="en-ID" dirty="0" err="1"/>
              <a:t>suatu</a:t>
            </a:r>
            <a:r>
              <a:rPr lang="en-ID" dirty="0"/>
              <a:t> </a:t>
            </a:r>
            <a:r>
              <a:rPr lang="en-ID" dirty="0" err="1"/>
              <a:t>ilmu</a:t>
            </a:r>
            <a:r>
              <a:rPr lang="en-ID" dirty="0"/>
              <a:t> (</a:t>
            </a:r>
            <a:r>
              <a:rPr lang="en-ID" dirty="0" err="1"/>
              <a:t>studi</a:t>
            </a:r>
            <a:r>
              <a:rPr lang="en-ID" dirty="0"/>
              <a:t>) yang </a:t>
            </a:r>
            <a:r>
              <a:rPr lang="en-ID" dirty="0" err="1"/>
              <a:t>memeriksa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kritis</a:t>
            </a:r>
            <a:r>
              <a:rPr lang="en-ID" dirty="0"/>
              <a:t>, </a:t>
            </a:r>
            <a:r>
              <a:rPr lang="en-ID" dirty="0" err="1"/>
              <a:t>sistematis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metodis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</a:t>
            </a:r>
            <a:r>
              <a:rPr lang="en-ID" dirty="0" err="1"/>
              <a:t>beragam</a:t>
            </a:r>
            <a:r>
              <a:rPr lang="en-ID" dirty="0"/>
              <a:t> </a:t>
            </a:r>
            <a:r>
              <a:rPr lang="en-ID" dirty="0" err="1"/>
              <a:t>ajaran</a:t>
            </a:r>
            <a:r>
              <a:rPr lang="en-ID" dirty="0"/>
              <a:t> moral demi </a:t>
            </a:r>
            <a:r>
              <a:rPr lang="en-ID" dirty="0" err="1"/>
              <a:t>menemukan</a:t>
            </a:r>
            <a:r>
              <a:rPr lang="en-ID" dirty="0"/>
              <a:t> </a:t>
            </a:r>
            <a:r>
              <a:rPr lang="en-ID" dirty="0" err="1"/>
              <a:t>prinsip-prinsip</a:t>
            </a:r>
            <a:r>
              <a:rPr lang="en-ID" dirty="0"/>
              <a:t> yang </a:t>
            </a:r>
            <a:r>
              <a:rPr lang="en-ID" dirty="0" err="1"/>
              <a:t>beroperasi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ajaran</a:t>
            </a:r>
            <a:r>
              <a:rPr lang="en-ID" dirty="0"/>
              <a:t> moral </a:t>
            </a:r>
            <a:r>
              <a:rPr lang="en-ID" dirty="0" err="1"/>
              <a:t>itu</a:t>
            </a:r>
            <a:r>
              <a:rPr lang="en-ID" dirty="0"/>
              <a:t>—yang juga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membantu</a:t>
            </a:r>
            <a:r>
              <a:rPr lang="en-ID" dirty="0"/>
              <a:t> </a:t>
            </a:r>
            <a:r>
              <a:rPr lang="en-ID" dirty="0" err="1"/>
              <a:t>manusia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menentukan</a:t>
            </a:r>
            <a:r>
              <a:rPr lang="en-ID" dirty="0"/>
              <a:t> </a:t>
            </a:r>
            <a:r>
              <a:rPr lang="en-ID" dirty="0" err="1"/>
              <a:t>sikap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 smtClean="0"/>
              <a:t>tindakan</a:t>
            </a:r>
            <a:r>
              <a:rPr lang="en-ID" dirty="0" smtClean="0"/>
              <a:t>—</a:t>
            </a:r>
            <a:r>
              <a:rPr lang="en-ID" dirty="0" err="1" smtClean="0"/>
              <a:t>dengan</a:t>
            </a:r>
            <a:r>
              <a:rPr lang="en-ID" dirty="0" smtClean="0"/>
              <a:t> </a:t>
            </a:r>
            <a:r>
              <a:rPr lang="en-ID" dirty="0" err="1" smtClean="0"/>
              <a:t>menggunakan</a:t>
            </a:r>
            <a:r>
              <a:rPr lang="en-ID" dirty="0" smtClean="0"/>
              <a:t> </a:t>
            </a:r>
            <a:r>
              <a:rPr lang="en-ID" dirty="0" err="1" smtClean="0"/>
              <a:t>rasio</a:t>
            </a:r>
            <a:r>
              <a:rPr lang="en-ID" dirty="0" smtClean="0"/>
              <a:t>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789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391400" cy="4351338"/>
          </a:xfrm>
        </p:spPr>
        <p:txBody>
          <a:bodyPr>
            <a:normAutofit/>
          </a:bodyPr>
          <a:lstStyle/>
          <a:p>
            <a:r>
              <a:rPr lang="en-ID" sz="2400" dirty="0" err="1" smtClean="0"/>
              <a:t>Imajinasikan</a:t>
            </a:r>
            <a:r>
              <a:rPr lang="en-ID" sz="2400" dirty="0" smtClean="0"/>
              <a:t> </a:t>
            </a:r>
            <a:r>
              <a:rPr lang="en-ID" sz="2400" dirty="0" err="1" smtClean="0"/>
              <a:t>situasi</a:t>
            </a:r>
            <a:r>
              <a:rPr lang="en-ID" sz="2400" dirty="0" smtClean="0"/>
              <a:t> </a:t>
            </a:r>
            <a:r>
              <a:rPr lang="en-ID" sz="2400" dirty="0" err="1" smtClean="0"/>
              <a:t>berikut</a:t>
            </a:r>
            <a:r>
              <a:rPr lang="en-ID" sz="2400" dirty="0" smtClean="0"/>
              <a:t>!</a:t>
            </a:r>
          </a:p>
          <a:p>
            <a:r>
              <a:rPr lang="en-ID" sz="2400" dirty="0" err="1" smtClean="0"/>
              <a:t>Teman</a:t>
            </a:r>
            <a:r>
              <a:rPr lang="en-ID" sz="2400" dirty="0"/>
              <a:t> </a:t>
            </a:r>
            <a:r>
              <a:rPr lang="en-ID" sz="2400" dirty="0" err="1" smtClean="0"/>
              <a:t>Anda</a:t>
            </a:r>
            <a:r>
              <a:rPr lang="en-ID" sz="2400" dirty="0" smtClean="0"/>
              <a:t> </a:t>
            </a:r>
            <a:r>
              <a:rPr lang="en-ID" sz="2400" dirty="0" err="1" smtClean="0"/>
              <a:t>menitipkan</a:t>
            </a:r>
            <a:r>
              <a:rPr lang="en-ID" sz="2400" dirty="0" smtClean="0"/>
              <a:t> </a:t>
            </a:r>
            <a:r>
              <a:rPr lang="en-ID" sz="2400" dirty="0" err="1" smtClean="0"/>
              <a:t>senjata</a:t>
            </a:r>
            <a:r>
              <a:rPr lang="en-ID" sz="2400" dirty="0" smtClean="0"/>
              <a:t> </a:t>
            </a:r>
            <a:r>
              <a:rPr lang="en-ID" sz="2400" dirty="0" err="1" smtClean="0"/>
              <a:t>api</a:t>
            </a:r>
            <a:r>
              <a:rPr lang="en-ID" sz="2400" dirty="0" smtClean="0"/>
              <a:t> </a:t>
            </a:r>
            <a:r>
              <a:rPr lang="en-ID" sz="2400" dirty="0" err="1" smtClean="0"/>
              <a:t>kepada</a:t>
            </a:r>
            <a:r>
              <a:rPr lang="en-ID" sz="2400" dirty="0" smtClean="0"/>
              <a:t> </a:t>
            </a:r>
            <a:r>
              <a:rPr lang="en-ID" sz="2400" dirty="0" err="1" smtClean="0"/>
              <a:t>Anda</a:t>
            </a:r>
            <a:r>
              <a:rPr lang="en-ID" sz="2400" dirty="0"/>
              <a:t> </a:t>
            </a:r>
            <a:r>
              <a:rPr lang="en-ID" sz="2400" dirty="0" err="1" smtClean="0"/>
              <a:t>dengan</a:t>
            </a:r>
            <a:r>
              <a:rPr lang="en-ID" sz="2400" dirty="0" smtClean="0"/>
              <a:t> </a:t>
            </a:r>
            <a:r>
              <a:rPr lang="en-ID" sz="2400" dirty="0" err="1" smtClean="0"/>
              <a:t>janji</a:t>
            </a:r>
            <a:r>
              <a:rPr lang="en-ID" sz="2400" dirty="0" smtClean="0"/>
              <a:t> </a:t>
            </a:r>
            <a:r>
              <a:rPr lang="en-ID" sz="2400" dirty="0" err="1" smtClean="0"/>
              <a:t>Anda</a:t>
            </a:r>
            <a:r>
              <a:rPr lang="en-ID" sz="2400" dirty="0" smtClean="0"/>
              <a:t> </a:t>
            </a:r>
            <a:r>
              <a:rPr lang="en-ID" sz="2400" dirty="0" err="1" smtClean="0"/>
              <a:t>akan</a:t>
            </a:r>
            <a:r>
              <a:rPr lang="en-ID" sz="2400" dirty="0" smtClean="0"/>
              <a:t> </a:t>
            </a:r>
            <a:r>
              <a:rPr lang="en-ID" sz="2400" dirty="0" err="1" smtClean="0"/>
              <a:t>mengembalikannya</a:t>
            </a:r>
            <a:r>
              <a:rPr lang="en-ID" sz="2400" dirty="0" smtClean="0"/>
              <a:t> </a:t>
            </a:r>
            <a:r>
              <a:rPr lang="en-ID" sz="2400" dirty="0" err="1" smtClean="0"/>
              <a:t>saat</a:t>
            </a:r>
            <a:r>
              <a:rPr lang="en-ID" sz="2400" dirty="0" smtClean="0"/>
              <a:t> </a:t>
            </a:r>
            <a:r>
              <a:rPr lang="en-ID" sz="2400" dirty="0" err="1" smtClean="0"/>
              <a:t>diminta</a:t>
            </a:r>
            <a:r>
              <a:rPr lang="en-ID" sz="2400" dirty="0" smtClean="0"/>
              <a:t>. </a:t>
            </a:r>
            <a:r>
              <a:rPr lang="en-ID" sz="2400" dirty="0" err="1" smtClean="0"/>
              <a:t>Kemudian</a:t>
            </a:r>
            <a:r>
              <a:rPr lang="en-ID" sz="2400" dirty="0" smtClean="0"/>
              <a:t> </a:t>
            </a:r>
            <a:r>
              <a:rPr lang="en-ID" sz="2400" dirty="0" err="1" smtClean="0"/>
              <a:t>teman</a:t>
            </a:r>
            <a:r>
              <a:rPr lang="en-ID" sz="2400" dirty="0" smtClean="0"/>
              <a:t> </a:t>
            </a:r>
            <a:r>
              <a:rPr lang="en-ID" sz="2400" dirty="0" err="1" smtClean="0"/>
              <a:t>Anda</a:t>
            </a:r>
            <a:r>
              <a:rPr lang="en-ID" sz="2400" dirty="0" smtClean="0"/>
              <a:t> yang </a:t>
            </a:r>
            <a:r>
              <a:rPr lang="en-ID" sz="2400" dirty="0" err="1" smtClean="0"/>
              <a:t>sedang</a:t>
            </a:r>
            <a:r>
              <a:rPr lang="en-ID" sz="2400" dirty="0" smtClean="0"/>
              <a:t> </a:t>
            </a:r>
            <a:r>
              <a:rPr lang="en-ID" sz="2400" dirty="0" err="1" smtClean="0"/>
              <a:t>marah</a:t>
            </a:r>
            <a:r>
              <a:rPr lang="en-ID" sz="2400" dirty="0" smtClean="0"/>
              <a:t> </a:t>
            </a:r>
            <a:r>
              <a:rPr lang="en-ID" sz="2400" dirty="0" err="1" smtClean="0"/>
              <a:t>terhadap</a:t>
            </a:r>
            <a:r>
              <a:rPr lang="en-ID" sz="2400" dirty="0" smtClean="0"/>
              <a:t> </a:t>
            </a:r>
            <a:r>
              <a:rPr lang="en-ID" sz="2400" dirty="0" err="1" smtClean="0"/>
              <a:t>seseorang</a:t>
            </a:r>
            <a:r>
              <a:rPr lang="en-ID" sz="2400" dirty="0" smtClean="0"/>
              <a:t> </a:t>
            </a:r>
            <a:r>
              <a:rPr lang="en-ID" sz="2400" dirty="0" err="1" smtClean="0"/>
              <a:t>mendatangi</a:t>
            </a:r>
            <a:r>
              <a:rPr lang="en-ID" sz="2400" dirty="0" smtClean="0"/>
              <a:t> </a:t>
            </a:r>
            <a:r>
              <a:rPr lang="en-ID" sz="2400" dirty="0" err="1" smtClean="0"/>
              <a:t>Anda</a:t>
            </a:r>
            <a:r>
              <a:rPr lang="en-ID" sz="2400" dirty="0" smtClean="0"/>
              <a:t> </a:t>
            </a:r>
            <a:r>
              <a:rPr lang="en-ID" sz="2400" dirty="0" err="1" smtClean="0"/>
              <a:t>meminta</a:t>
            </a:r>
            <a:r>
              <a:rPr lang="en-ID" sz="2400" dirty="0" smtClean="0"/>
              <a:t> </a:t>
            </a:r>
            <a:r>
              <a:rPr lang="en-ID" sz="2400" dirty="0" err="1" smtClean="0"/>
              <a:t>senjata</a:t>
            </a:r>
            <a:r>
              <a:rPr lang="en-ID" sz="2400" dirty="0" smtClean="0"/>
              <a:t> </a:t>
            </a:r>
            <a:r>
              <a:rPr lang="en-ID" sz="2400" dirty="0" err="1" smtClean="0"/>
              <a:t>apinya</a:t>
            </a:r>
            <a:r>
              <a:rPr lang="en-ID" sz="2400" dirty="0" smtClean="0"/>
              <a:t>—</a:t>
            </a:r>
            <a:r>
              <a:rPr lang="en-ID" sz="2400" dirty="0" err="1" smtClean="0"/>
              <a:t>dan</a:t>
            </a:r>
            <a:r>
              <a:rPr lang="en-ID" sz="2400" dirty="0" smtClean="0"/>
              <a:t> </a:t>
            </a:r>
            <a:r>
              <a:rPr lang="en-ID" sz="2400" dirty="0" err="1" smtClean="0"/>
              <a:t>Anda</a:t>
            </a:r>
            <a:r>
              <a:rPr lang="en-ID" sz="2400" dirty="0" smtClean="0"/>
              <a:t> </a:t>
            </a:r>
            <a:r>
              <a:rPr lang="en-ID" sz="2400" dirty="0" err="1" smtClean="0"/>
              <a:t>mengetahui</a:t>
            </a:r>
            <a:r>
              <a:rPr lang="en-ID" sz="2400" dirty="0" smtClean="0"/>
              <a:t> </a:t>
            </a:r>
            <a:r>
              <a:rPr lang="en-ID" sz="2400" dirty="0" err="1" smtClean="0"/>
              <a:t>latar</a:t>
            </a:r>
            <a:r>
              <a:rPr lang="en-ID" sz="2400" dirty="0" smtClean="0"/>
              <a:t> </a:t>
            </a:r>
            <a:r>
              <a:rPr lang="en-ID" sz="2400" dirty="0" err="1" smtClean="0"/>
              <a:t>belakang</a:t>
            </a:r>
            <a:r>
              <a:rPr lang="en-ID" sz="2400" dirty="0" smtClean="0"/>
              <a:t> </a:t>
            </a:r>
            <a:r>
              <a:rPr lang="en-ID" sz="2400" dirty="0" err="1" smtClean="0"/>
              <a:t>kemarahannya</a:t>
            </a:r>
            <a:r>
              <a:rPr lang="en-ID" sz="2400" dirty="0" smtClean="0"/>
              <a:t>. </a:t>
            </a:r>
          </a:p>
          <a:p>
            <a:r>
              <a:rPr lang="en-ID" sz="2400" dirty="0" err="1" smtClean="0"/>
              <a:t>Pertanyaannya</a:t>
            </a:r>
            <a:r>
              <a:rPr lang="en-ID" sz="2400" dirty="0" smtClean="0"/>
              <a:t>: </a:t>
            </a:r>
            <a:r>
              <a:rPr lang="en-ID" sz="2400" dirty="0" err="1" smtClean="0"/>
              <a:t>apakah</a:t>
            </a:r>
            <a:r>
              <a:rPr lang="en-ID" sz="2400" dirty="0" smtClean="0"/>
              <a:t> </a:t>
            </a:r>
            <a:r>
              <a:rPr lang="en-ID" sz="2400" dirty="0" err="1" smtClean="0"/>
              <a:t>Anda</a:t>
            </a:r>
            <a:r>
              <a:rPr lang="en-ID" sz="2400" dirty="0" smtClean="0"/>
              <a:t> </a:t>
            </a:r>
            <a:r>
              <a:rPr lang="en-ID" sz="2400" dirty="0" err="1" smtClean="0"/>
              <a:t>akan</a:t>
            </a:r>
            <a:r>
              <a:rPr lang="en-ID" sz="2400" dirty="0" smtClean="0"/>
              <a:t> </a:t>
            </a:r>
            <a:r>
              <a:rPr lang="en-ID" sz="2400" dirty="0" err="1" smtClean="0"/>
              <a:t>memberikan</a:t>
            </a:r>
            <a:r>
              <a:rPr lang="en-ID" sz="2400" dirty="0" smtClean="0"/>
              <a:t> </a:t>
            </a:r>
            <a:r>
              <a:rPr lang="en-ID" sz="2400" dirty="0" err="1" smtClean="0"/>
              <a:t>senjata</a:t>
            </a:r>
            <a:r>
              <a:rPr lang="en-ID" sz="2400" dirty="0" smtClean="0"/>
              <a:t> </a:t>
            </a:r>
            <a:r>
              <a:rPr lang="en-ID" sz="2400" dirty="0" err="1" smtClean="0"/>
              <a:t>api</a:t>
            </a:r>
            <a:r>
              <a:rPr lang="en-ID" sz="2400" dirty="0" smtClean="0"/>
              <a:t> </a:t>
            </a:r>
            <a:r>
              <a:rPr lang="en-ID" sz="2400" dirty="0" err="1" smtClean="0"/>
              <a:t>atau</a:t>
            </a:r>
            <a:r>
              <a:rPr lang="en-ID" sz="2400" dirty="0" smtClean="0"/>
              <a:t> </a:t>
            </a:r>
            <a:r>
              <a:rPr lang="en-ID" sz="2400" dirty="0" err="1" smtClean="0"/>
              <a:t>tidak</a:t>
            </a:r>
            <a:r>
              <a:rPr lang="en-ID" sz="2400" dirty="0" smtClean="0"/>
              <a:t>? </a:t>
            </a:r>
            <a:r>
              <a:rPr lang="en-ID" sz="2400" dirty="0" err="1" smtClean="0"/>
              <a:t>Apa</a:t>
            </a:r>
            <a:r>
              <a:rPr lang="en-ID" sz="2400" dirty="0" smtClean="0"/>
              <a:t> </a:t>
            </a:r>
            <a:r>
              <a:rPr lang="en-ID" sz="2400" dirty="0" err="1" smtClean="0"/>
              <a:t>alasan</a:t>
            </a:r>
            <a:r>
              <a:rPr lang="en-ID" sz="2400" dirty="0" smtClean="0"/>
              <a:t> </a:t>
            </a:r>
            <a:r>
              <a:rPr lang="en-ID" sz="2400" dirty="0" err="1" smtClean="0"/>
              <a:t>Anda</a:t>
            </a:r>
            <a:r>
              <a:rPr lang="en-ID" sz="2400" dirty="0" smtClean="0"/>
              <a:t>? 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2616239"/>
            <a:ext cx="3165763" cy="204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696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ID" sz="2400" dirty="0" err="1" smtClean="0"/>
              <a:t>Setidaknya</a:t>
            </a:r>
            <a:r>
              <a:rPr lang="en-ID" sz="2400" dirty="0" smtClean="0"/>
              <a:t> </a:t>
            </a:r>
            <a:r>
              <a:rPr lang="en-ID" sz="2400" dirty="0" err="1" smtClean="0"/>
              <a:t>ada</a:t>
            </a:r>
            <a:r>
              <a:rPr lang="en-ID" sz="2400" dirty="0" smtClean="0"/>
              <a:t> </a:t>
            </a:r>
            <a:r>
              <a:rPr lang="en-ID" sz="2400" dirty="0" err="1" smtClean="0"/>
              <a:t>dua</a:t>
            </a:r>
            <a:r>
              <a:rPr lang="en-ID" sz="2400" dirty="0" smtClean="0"/>
              <a:t> </a:t>
            </a:r>
            <a:r>
              <a:rPr lang="en-ID" sz="2400" dirty="0" err="1" smtClean="0"/>
              <a:t>kemungkinan</a:t>
            </a:r>
            <a:r>
              <a:rPr lang="en-ID" sz="2400" dirty="0" smtClean="0"/>
              <a:t>:</a:t>
            </a:r>
          </a:p>
          <a:p>
            <a:pPr marL="457200" indent="-457200">
              <a:buFont typeface="+mj-lt"/>
              <a:buAutoNum type="arabicParenR"/>
            </a:pPr>
            <a:r>
              <a:rPr lang="en-ID" sz="2400" dirty="0" err="1" smtClean="0"/>
              <a:t>Mengembalikan</a:t>
            </a:r>
            <a:r>
              <a:rPr lang="en-ID" sz="2400" dirty="0" smtClean="0"/>
              <a:t> </a:t>
            </a:r>
            <a:r>
              <a:rPr lang="en-ID" sz="2400" dirty="0" err="1" smtClean="0"/>
              <a:t>senjata</a:t>
            </a:r>
            <a:r>
              <a:rPr lang="en-ID" sz="2400" dirty="0" smtClean="0"/>
              <a:t> </a:t>
            </a:r>
            <a:r>
              <a:rPr lang="en-ID" sz="2400" dirty="0" err="1" smtClean="0"/>
              <a:t>api</a:t>
            </a:r>
            <a:r>
              <a:rPr lang="en-ID" sz="2400" dirty="0" smtClean="0"/>
              <a:t>.</a:t>
            </a:r>
          </a:p>
          <a:p>
            <a:pPr lvl="1"/>
            <a:r>
              <a:rPr lang="en-ID" sz="2000" dirty="0" err="1" smtClean="0"/>
              <a:t>Alasan</a:t>
            </a:r>
            <a:r>
              <a:rPr lang="en-ID" sz="2000" dirty="0" smtClean="0"/>
              <a:t>: demi </a:t>
            </a:r>
            <a:r>
              <a:rPr lang="en-ID" sz="2000" dirty="0" err="1" smtClean="0"/>
              <a:t>memenuhi</a:t>
            </a:r>
            <a:r>
              <a:rPr lang="en-ID" sz="2000" dirty="0" smtClean="0"/>
              <a:t> </a:t>
            </a:r>
            <a:r>
              <a:rPr lang="en-ID" sz="2000" dirty="0" err="1" smtClean="0"/>
              <a:t>janji</a:t>
            </a:r>
            <a:endParaRPr lang="en-ID" sz="2000" dirty="0" smtClean="0"/>
          </a:p>
          <a:p>
            <a:pPr marL="457200" indent="-457200">
              <a:buFont typeface="+mj-lt"/>
              <a:buAutoNum type="arabicParenR"/>
            </a:pPr>
            <a:r>
              <a:rPr lang="en-ID" sz="2400" dirty="0" err="1" smtClean="0"/>
              <a:t>Tidak</a:t>
            </a:r>
            <a:r>
              <a:rPr lang="en-ID" sz="2400" dirty="0" smtClean="0"/>
              <a:t> </a:t>
            </a:r>
            <a:r>
              <a:rPr lang="en-ID" sz="2400" dirty="0" err="1" smtClean="0"/>
              <a:t>mengembalikan</a:t>
            </a:r>
            <a:r>
              <a:rPr lang="en-ID" sz="2400" dirty="0" smtClean="0"/>
              <a:t>.</a:t>
            </a:r>
          </a:p>
          <a:p>
            <a:pPr lvl="1"/>
            <a:r>
              <a:rPr lang="en-ID" sz="2000" dirty="0" err="1" smtClean="0"/>
              <a:t>Alasan</a:t>
            </a:r>
            <a:r>
              <a:rPr lang="en-ID" sz="2000" dirty="0" smtClean="0"/>
              <a:t>: </a:t>
            </a:r>
            <a:r>
              <a:rPr lang="en-ID" sz="2000" dirty="0" err="1" smtClean="0"/>
              <a:t>untuk</a:t>
            </a:r>
            <a:r>
              <a:rPr lang="en-ID" sz="2000" dirty="0" smtClean="0"/>
              <a:t> </a:t>
            </a:r>
            <a:r>
              <a:rPr lang="en-ID" sz="2000" dirty="0" err="1" smtClean="0"/>
              <a:t>menyelamatkan</a:t>
            </a:r>
            <a:r>
              <a:rPr lang="en-ID" sz="2000" dirty="0" smtClean="0"/>
              <a:t> orang lain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219" y="2311439"/>
            <a:ext cx="4565072" cy="294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637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821" y="1801528"/>
            <a:ext cx="3803073" cy="245298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060034" y="4692724"/>
            <a:ext cx="2086127" cy="1154242"/>
          </a:xfrm>
          <a:prstGeom prst="roundRect">
            <a:avLst/>
          </a:prstGeom>
          <a:solidFill>
            <a:srgbClr val="00B050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/>
              <a:t>INTENTION</a:t>
            </a:r>
            <a:endParaRPr lang="en-US" i="1" dirty="0"/>
          </a:p>
        </p:txBody>
      </p:sp>
      <p:sp>
        <p:nvSpPr>
          <p:cNvPr id="7" name="Rounded Rectangle 6"/>
          <p:cNvSpPr/>
          <p:nvPr/>
        </p:nvSpPr>
        <p:spPr>
          <a:xfrm>
            <a:off x="4890677" y="4677734"/>
            <a:ext cx="2088626" cy="1154242"/>
          </a:xfrm>
          <a:prstGeom prst="roundRect">
            <a:avLst/>
          </a:prstGeom>
          <a:solidFill>
            <a:srgbClr val="00B05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/>
              <a:t>ACTION</a:t>
            </a:r>
            <a:endParaRPr lang="en-US" i="1" dirty="0"/>
          </a:p>
        </p:txBody>
      </p:sp>
      <p:sp>
        <p:nvSpPr>
          <p:cNvPr id="8" name="Rounded Rectangle 7"/>
          <p:cNvSpPr/>
          <p:nvPr/>
        </p:nvSpPr>
        <p:spPr>
          <a:xfrm>
            <a:off x="7603894" y="4692724"/>
            <a:ext cx="2465879" cy="1154242"/>
          </a:xfrm>
          <a:prstGeom prst="roundRect">
            <a:avLst/>
          </a:prstGeom>
          <a:solidFill>
            <a:srgbClr val="0070C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/>
              <a:t>CONSEQUENCES</a:t>
            </a:r>
            <a:endParaRPr lang="en-US" sz="1600" i="1" dirty="0"/>
          </a:p>
        </p:txBody>
      </p:sp>
      <p:sp>
        <p:nvSpPr>
          <p:cNvPr id="9" name="Right Arrow 8"/>
          <p:cNvSpPr/>
          <p:nvPr/>
        </p:nvSpPr>
        <p:spPr>
          <a:xfrm>
            <a:off x="3961286" y="4895091"/>
            <a:ext cx="1139252" cy="719528"/>
          </a:xfrm>
          <a:prstGeom prst="rightArrow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6691993" y="4895091"/>
            <a:ext cx="1139252" cy="719528"/>
          </a:xfrm>
          <a:prstGeom prst="rightArrow">
            <a:avLst/>
          </a:prstGeom>
          <a:solidFill>
            <a:schemeClr val="bg1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65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4825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ID" dirty="0" smtClean="0"/>
              <a:t>DEONTOLOGI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D" dirty="0" err="1" smtClean="0"/>
              <a:t>Tindakan</a:t>
            </a:r>
            <a:r>
              <a:rPr lang="en-ID" dirty="0" smtClean="0"/>
              <a:t>: </a:t>
            </a:r>
            <a:r>
              <a:rPr lang="en-ID" dirty="0" err="1" smtClean="0"/>
              <a:t>memberikan</a:t>
            </a:r>
            <a:r>
              <a:rPr lang="en-ID" dirty="0" smtClean="0"/>
              <a:t> </a:t>
            </a:r>
            <a:r>
              <a:rPr lang="en-ID" dirty="0" err="1" smtClean="0"/>
              <a:t>senjata</a:t>
            </a:r>
            <a:r>
              <a:rPr lang="en-ID" dirty="0" smtClean="0"/>
              <a:t> </a:t>
            </a:r>
            <a:r>
              <a:rPr lang="en-ID" dirty="0" err="1" smtClean="0"/>
              <a:t>api</a:t>
            </a:r>
            <a:endParaRPr lang="en-ID" dirty="0" smtClean="0"/>
          </a:p>
          <a:p>
            <a:endParaRPr lang="en-ID" dirty="0" smtClean="0"/>
          </a:p>
          <a:p>
            <a:r>
              <a:rPr lang="en-ID" b="1" dirty="0" err="1" smtClean="0"/>
              <a:t>Deontologi</a:t>
            </a:r>
            <a:r>
              <a:rPr lang="en-ID" dirty="0" smtClean="0"/>
              <a:t>: </a:t>
            </a:r>
            <a:r>
              <a:rPr lang="en-ID" dirty="0" err="1" smtClean="0"/>
              <a:t>tindakan</a:t>
            </a:r>
            <a:r>
              <a:rPr lang="en-ID" dirty="0" smtClean="0"/>
              <a:t> yang </a:t>
            </a:r>
            <a:r>
              <a:rPr lang="en-ID" dirty="0" err="1" smtClean="0"/>
              <a:t>benar</a:t>
            </a:r>
            <a:r>
              <a:rPr lang="en-ID" dirty="0" smtClean="0"/>
              <a:t> </a:t>
            </a:r>
            <a:r>
              <a:rPr lang="en-ID" dirty="0" err="1" smtClean="0"/>
              <a:t>secara</a:t>
            </a:r>
            <a:r>
              <a:rPr lang="en-ID" dirty="0" smtClean="0"/>
              <a:t> moral </a:t>
            </a:r>
            <a:r>
              <a:rPr lang="en-ID" dirty="0" err="1" smtClean="0"/>
              <a:t>ditentukan</a:t>
            </a:r>
            <a:r>
              <a:rPr lang="en-ID" dirty="0" smtClean="0"/>
              <a:t> </a:t>
            </a:r>
            <a:r>
              <a:rPr lang="en-ID" dirty="0" err="1" smtClean="0"/>
              <a:t>wajib</a:t>
            </a:r>
            <a:r>
              <a:rPr lang="en-ID" dirty="0" smtClean="0"/>
              <a:t>/</a:t>
            </a:r>
            <a:r>
              <a:rPr lang="en-ID" dirty="0" err="1" smtClean="0"/>
              <a:t>tidaknya</a:t>
            </a:r>
            <a:r>
              <a:rPr lang="en-ID" dirty="0" smtClean="0"/>
              <a:t> </a:t>
            </a:r>
            <a:r>
              <a:rPr lang="en-ID" dirty="0" err="1" smtClean="0"/>
              <a:t>tindakan</a:t>
            </a:r>
            <a:r>
              <a:rPr lang="en-ID" dirty="0" smtClean="0"/>
              <a:t> </a:t>
            </a:r>
            <a:r>
              <a:rPr lang="en-ID" dirty="0" err="1" smtClean="0"/>
              <a:t>itu</a:t>
            </a:r>
            <a:r>
              <a:rPr lang="en-ID" dirty="0" smtClean="0"/>
              <a:t>, </a:t>
            </a:r>
            <a:r>
              <a:rPr lang="en-ID" dirty="0" err="1" smtClean="0"/>
              <a:t>tanpa</a:t>
            </a:r>
            <a:r>
              <a:rPr lang="en-ID" dirty="0" smtClean="0"/>
              <a:t> </a:t>
            </a:r>
            <a:r>
              <a:rPr lang="en-ID" dirty="0" err="1" smtClean="0"/>
              <a:t>menimbang</a:t>
            </a:r>
            <a:r>
              <a:rPr lang="en-ID" dirty="0" smtClean="0"/>
              <a:t> </a:t>
            </a:r>
            <a:r>
              <a:rPr lang="en-ID" dirty="0" err="1" smtClean="0"/>
              <a:t>konsekuensi</a:t>
            </a:r>
            <a:r>
              <a:rPr lang="en-ID" dirty="0" smtClean="0"/>
              <a:t>. 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ID" dirty="0" smtClean="0"/>
              <a:t>KONSEKUENSIALIS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ID" dirty="0" err="1" smtClean="0"/>
              <a:t>Tindakan</a:t>
            </a:r>
            <a:r>
              <a:rPr lang="en-ID" dirty="0" smtClean="0"/>
              <a:t>: </a:t>
            </a:r>
            <a:r>
              <a:rPr lang="en-ID" dirty="0" err="1" smtClean="0"/>
              <a:t>tidak</a:t>
            </a:r>
            <a:r>
              <a:rPr lang="en-ID" dirty="0" smtClean="0"/>
              <a:t> </a:t>
            </a:r>
            <a:r>
              <a:rPr lang="en-ID" dirty="0" err="1" smtClean="0"/>
              <a:t>memberikan</a:t>
            </a:r>
            <a:r>
              <a:rPr lang="en-ID" dirty="0" smtClean="0"/>
              <a:t> </a:t>
            </a:r>
            <a:r>
              <a:rPr lang="en-ID" dirty="0" err="1" smtClean="0"/>
              <a:t>senjata</a:t>
            </a:r>
            <a:r>
              <a:rPr lang="en-ID" dirty="0" smtClean="0"/>
              <a:t> </a:t>
            </a:r>
            <a:r>
              <a:rPr lang="en-ID" dirty="0" err="1" smtClean="0"/>
              <a:t>api</a:t>
            </a:r>
            <a:r>
              <a:rPr lang="en-ID" dirty="0" smtClean="0"/>
              <a:t> </a:t>
            </a:r>
          </a:p>
          <a:p>
            <a:endParaRPr lang="en-ID" dirty="0"/>
          </a:p>
          <a:p>
            <a:r>
              <a:rPr lang="en-ID" b="1" dirty="0" err="1" smtClean="0"/>
              <a:t>Konsekuensialis</a:t>
            </a:r>
            <a:r>
              <a:rPr lang="en-ID" dirty="0" smtClean="0"/>
              <a:t>: </a:t>
            </a:r>
            <a:r>
              <a:rPr lang="en-ID" dirty="0" err="1" smtClean="0"/>
              <a:t>tindakan</a:t>
            </a:r>
            <a:r>
              <a:rPr lang="en-ID" dirty="0" smtClean="0"/>
              <a:t> yang </a:t>
            </a:r>
            <a:r>
              <a:rPr lang="en-ID" dirty="0" err="1" smtClean="0"/>
              <a:t>benar</a:t>
            </a:r>
            <a:r>
              <a:rPr lang="en-ID" dirty="0" smtClean="0"/>
              <a:t> </a:t>
            </a:r>
            <a:r>
              <a:rPr lang="en-ID" dirty="0" err="1" smtClean="0"/>
              <a:t>secara</a:t>
            </a:r>
            <a:r>
              <a:rPr lang="en-ID" dirty="0" smtClean="0"/>
              <a:t> moral </a:t>
            </a:r>
            <a:r>
              <a:rPr lang="en-ID" dirty="0" err="1" smtClean="0"/>
              <a:t>ditentukan</a:t>
            </a:r>
            <a:r>
              <a:rPr lang="en-ID" dirty="0" smtClean="0"/>
              <a:t> </a:t>
            </a:r>
            <a:r>
              <a:rPr lang="en-ID" dirty="0" err="1" smtClean="0"/>
              <a:t>oleh</a:t>
            </a:r>
            <a:r>
              <a:rPr lang="en-ID" dirty="0" smtClean="0"/>
              <a:t> </a:t>
            </a:r>
            <a:r>
              <a:rPr lang="en-ID" dirty="0" err="1" smtClean="0"/>
              <a:t>konsekuensi</a:t>
            </a:r>
            <a:r>
              <a:rPr lang="en-ID" dirty="0" smtClean="0"/>
              <a:t>—</a:t>
            </a:r>
            <a:r>
              <a:rPr lang="en-ID" dirty="0" err="1" smtClean="0"/>
              <a:t>salah</a:t>
            </a:r>
            <a:r>
              <a:rPr lang="en-ID" dirty="0" smtClean="0"/>
              <a:t> </a:t>
            </a:r>
            <a:r>
              <a:rPr lang="en-ID" dirty="0" err="1" smtClean="0"/>
              <a:t>satunya</a:t>
            </a:r>
            <a:r>
              <a:rPr lang="en-ID" dirty="0" smtClean="0"/>
              <a:t> </a:t>
            </a:r>
            <a:r>
              <a:rPr lang="en-ID" dirty="0" err="1" smtClean="0"/>
              <a:t>adalah</a:t>
            </a:r>
            <a:r>
              <a:rPr lang="en-ID" dirty="0" smtClean="0"/>
              <a:t> </a:t>
            </a:r>
            <a:r>
              <a:rPr lang="en-ID" dirty="0" err="1" smtClean="0"/>
              <a:t>manfaat</a:t>
            </a:r>
            <a:r>
              <a:rPr lang="en-ID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063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 err="1" smtClean="0"/>
              <a:t>Sejenak</a:t>
            </a:r>
            <a:r>
              <a:rPr lang="en-ID" dirty="0" smtClean="0"/>
              <a:t> </a:t>
            </a:r>
            <a:r>
              <a:rPr lang="en-ID" dirty="0" err="1" smtClean="0"/>
              <a:t>kita</a:t>
            </a:r>
            <a:r>
              <a:rPr lang="en-ID" dirty="0" smtClean="0"/>
              <a:t> </a:t>
            </a:r>
            <a:r>
              <a:rPr lang="en-ID" dirty="0" err="1" smtClean="0"/>
              <a:t>pikirkan</a:t>
            </a:r>
            <a:r>
              <a:rPr lang="en-ID" dirty="0" smtClean="0"/>
              <a:t> </a:t>
            </a:r>
            <a:r>
              <a:rPr lang="en-ID" dirty="0" err="1" smtClean="0"/>
              <a:t>hal</a:t>
            </a:r>
            <a:r>
              <a:rPr lang="en-ID" dirty="0" smtClean="0"/>
              <a:t> </a:t>
            </a:r>
            <a:r>
              <a:rPr lang="en-ID" dirty="0" err="1" smtClean="0"/>
              <a:t>berikut</a:t>
            </a:r>
            <a:r>
              <a:rPr lang="en-ID" dirty="0" smtClean="0"/>
              <a:t>!</a:t>
            </a:r>
          </a:p>
          <a:p>
            <a:r>
              <a:rPr lang="en-ID" dirty="0" err="1" smtClean="0"/>
              <a:t>Pisau</a:t>
            </a:r>
            <a:r>
              <a:rPr lang="en-ID" dirty="0" smtClean="0"/>
              <a:t> yang </a:t>
            </a:r>
            <a:r>
              <a:rPr lang="en-ID" dirty="0" err="1" smtClean="0"/>
              <a:t>baik</a:t>
            </a:r>
            <a:r>
              <a:rPr lang="en-ID" dirty="0" smtClean="0"/>
              <a:t> </a:t>
            </a:r>
            <a:r>
              <a:rPr lang="en-ID" dirty="0" err="1" smtClean="0"/>
              <a:t>adalah</a:t>
            </a:r>
            <a:r>
              <a:rPr lang="en-ID" dirty="0" smtClean="0"/>
              <a:t> </a:t>
            </a:r>
            <a:r>
              <a:rPr lang="en-ID" dirty="0" err="1" smtClean="0"/>
              <a:t>pisau</a:t>
            </a:r>
            <a:r>
              <a:rPr lang="en-ID" dirty="0" smtClean="0"/>
              <a:t> yang </a:t>
            </a:r>
            <a:r>
              <a:rPr lang="en-ID" dirty="0" err="1" smtClean="0"/>
              <a:t>memiliki</a:t>
            </a:r>
            <a:r>
              <a:rPr lang="en-ID" dirty="0" smtClean="0"/>
              <a:t> </a:t>
            </a:r>
            <a:r>
              <a:rPr lang="en-ID" dirty="0" err="1" smtClean="0"/>
              <a:t>kualitas</a:t>
            </a:r>
            <a:r>
              <a:rPr lang="en-ID" dirty="0" smtClean="0"/>
              <a:t>: </a:t>
            </a:r>
            <a:r>
              <a:rPr lang="en-ID" dirty="0" err="1" smtClean="0"/>
              <a:t>tajam</a:t>
            </a:r>
            <a:r>
              <a:rPr lang="en-ID" dirty="0" smtClean="0"/>
              <a:t>, </a:t>
            </a:r>
            <a:r>
              <a:rPr lang="en-ID" dirty="0" err="1" smtClean="0"/>
              <a:t>tahan</a:t>
            </a:r>
            <a:r>
              <a:rPr lang="en-ID" dirty="0" smtClean="0"/>
              <a:t> lama, </a:t>
            </a:r>
            <a:r>
              <a:rPr lang="en-ID" dirty="0" err="1" smtClean="0"/>
              <a:t>mudah</a:t>
            </a:r>
            <a:r>
              <a:rPr lang="en-ID" dirty="0" smtClean="0"/>
              <a:t> </a:t>
            </a:r>
            <a:r>
              <a:rPr lang="en-ID" dirty="0" err="1" smtClean="0"/>
              <a:t>dibawa</a:t>
            </a:r>
            <a:r>
              <a:rPr lang="en-ID" dirty="0" smtClean="0"/>
              <a:t> </a:t>
            </a:r>
            <a:r>
              <a:rPr lang="en-ID" dirty="0" err="1" smtClean="0"/>
              <a:t>dan</a:t>
            </a:r>
            <a:r>
              <a:rPr lang="en-ID" dirty="0" smtClean="0"/>
              <a:t> </a:t>
            </a:r>
            <a:r>
              <a:rPr lang="en-ID" dirty="0" err="1" smtClean="0"/>
              <a:t>digunakan</a:t>
            </a:r>
            <a:r>
              <a:rPr lang="en-ID" dirty="0" smtClean="0"/>
              <a:t>, </a:t>
            </a:r>
            <a:r>
              <a:rPr lang="en-ID" dirty="0" err="1" smtClean="0"/>
              <a:t>aman</a:t>
            </a:r>
            <a:r>
              <a:rPr lang="en-ID" dirty="0" smtClean="0"/>
              <a:t>, </a:t>
            </a:r>
            <a:r>
              <a:rPr lang="en-ID" dirty="0" err="1" smtClean="0"/>
              <a:t>dst</a:t>
            </a:r>
            <a:r>
              <a:rPr lang="en-ID" dirty="0" smtClean="0"/>
              <a:t>. </a:t>
            </a:r>
            <a:r>
              <a:rPr lang="en-ID" dirty="0" err="1" smtClean="0"/>
              <a:t>Sekarang</a:t>
            </a:r>
            <a:r>
              <a:rPr lang="en-ID" dirty="0" smtClean="0"/>
              <a:t>, </a:t>
            </a:r>
            <a:r>
              <a:rPr lang="en-ID" dirty="0" err="1" smtClean="0"/>
              <a:t>imajinasikan</a:t>
            </a:r>
            <a:r>
              <a:rPr lang="en-ID" dirty="0" smtClean="0"/>
              <a:t>: </a:t>
            </a:r>
            <a:r>
              <a:rPr lang="en-ID" dirty="0" err="1" smtClean="0"/>
              <a:t>manusia</a:t>
            </a:r>
            <a:r>
              <a:rPr lang="en-ID" dirty="0" smtClean="0"/>
              <a:t> yang </a:t>
            </a:r>
            <a:r>
              <a:rPr lang="en-ID" dirty="0" err="1" smtClean="0"/>
              <a:t>baik</a:t>
            </a:r>
            <a:r>
              <a:rPr lang="en-ID" dirty="0" smtClean="0"/>
              <a:t> </a:t>
            </a:r>
            <a:r>
              <a:rPr lang="en-ID" dirty="0" err="1" smtClean="0"/>
              <a:t>itu</a:t>
            </a:r>
            <a:r>
              <a:rPr lang="en-ID" dirty="0" smtClean="0"/>
              <a:t> </a:t>
            </a:r>
            <a:r>
              <a:rPr lang="en-ID" dirty="0" err="1" smtClean="0"/>
              <a:t>manusia</a:t>
            </a:r>
            <a:r>
              <a:rPr lang="en-ID" dirty="0" smtClean="0"/>
              <a:t> yang </a:t>
            </a:r>
            <a:r>
              <a:rPr lang="en-ID" dirty="0" err="1" smtClean="0"/>
              <a:t>bagaimana</a:t>
            </a:r>
            <a:r>
              <a:rPr lang="en-ID" dirty="0" smtClean="0"/>
              <a:t> </a:t>
            </a:r>
            <a:r>
              <a:rPr lang="en-ID" dirty="0" err="1" smtClean="0"/>
              <a:t>ya</a:t>
            </a:r>
            <a:r>
              <a:rPr lang="en-ID" dirty="0" smtClean="0"/>
              <a:t>? </a:t>
            </a:r>
          </a:p>
          <a:p>
            <a:r>
              <a:rPr lang="en-ID" dirty="0" err="1" smtClean="0"/>
              <a:t>Manusia</a:t>
            </a:r>
            <a:r>
              <a:rPr lang="en-ID" dirty="0" smtClean="0"/>
              <a:t> yang </a:t>
            </a:r>
            <a:r>
              <a:rPr lang="en-ID" dirty="0" err="1" smtClean="0"/>
              <a:t>baik</a:t>
            </a:r>
            <a:r>
              <a:rPr lang="en-ID" dirty="0" smtClean="0"/>
              <a:t> </a:t>
            </a:r>
            <a:r>
              <a:rPr lang="en-ID" dirty="0" err="1" smtClean="0"/>
              <a:t>itu</a:t>
            </a:r>
            <a:r>
              <a:rPr lang="en-ID" dirty="0" smtClean="0"/>
              <a:t> </a:t>
            </a:r>
            <a:r>
              <a:rPr lang="en-ID" dirty="0" err="1" smtClean="0"/>
              <a:t>manusia</a:t>
            </a:r>
            <a:r>
              <a:rPr lang="en-ID" dirty="0" smtClean="0"/>
              <a:t> yang </a:t>
            </a:r>
            <a:r>
              <a:rPr lang="en-ID" dirty="0" err="1" smtClean="0"/>
              <a:t>memiliki</a:t>
            </a:r>
            <a:r>
              <a:rPr lang="en-ID" dirty="0" smtClean="0"/>
              <a:t> </a:t>
            </a:r>
            <a:r>
              <a:rPr lang="en-ID" dirty="0" err="1" smtClean="0"/>
              <a:t>kualitas</a:t>
            </a:r>
            <a:r>
              <a:rPr lang="en-ID" dirty="0" smtClean="0"/>
              <a:t>: </a:t>
            </a:r>
            <a:r>
              <a:rPr lang="en-ID" dirty="0" err="1" smtClean="0"/>
              <a:t>adil</a:t>
            </a:r>
            <a:r>
              <a:rPr lang="en-ID" dirty="0" smtClean="0"/>
              <a:t>, </a:t>
            </a:r>
            <a:r>
              <a:rPr lang="en-ID" dirty="0" err="1" smtClean="0"/>
              <a:t>berani</a:t>
            </a:r>
            <a:r>
              <a:rPr lang="en-ID" dirty="0" smtClean="0"/>
              <a:t>, </a:t>
            </a:r>
            <a:r>
              <a:rPr lang="en-ID" dirty="0" err="1" smtClean="0"/>
              <a:t>jujur</a:t>
            </a:r>
            <a:r>
              <a:rPr lang="en-ID" dirty="0" smtClean="0"/>
              <a:t>, </a:t>
            </a:r>
            <a:r>
              <a:rPr lang="en-ID" dirty="0" err="1" smtClean="0"/>
              <a:t>dst</a:t>
            </a:r>
            <a:r>
              <a:rPr lang="en-ID" dirty="0" smtClean="0"/>
              <a:t>. </a:t>
            </a:r>
            <a:r>
              <a:rPr lang="en-ID" dirty="0" err="1" smtClean="0"/>
              <a:t>Misalnya</a:t>
            </a:r>
            <a:r>
              <a:rPr lang="en-ID" dirty="0" smtClean="0"/>
              <a:t>: Gus </a:t>
            </a:r>
            <a:r>
              <a:rPr lang="en-ID" dirty="0" err="1" smtClean="0"/>
              <a:t>Dur</a:t>
            </a:r>
            <a:r>
              <a:rPr lang="en-ID" dirty="0" smtClean="0"/>
              <a:t>, </a:t>
            </a:r>
            <a:r>
              <a:rPr lang="en-ID" dirty="0" err="1" smtClean="0"/>
              <a:t>Jakoeb</a:t>
            </a:r>
            <a:r>
              <a:rPr lang="en-ID" dirty="0" smtClean="0"/>
              <a:t> </a:t>
            </a:r>
            <a:r>
              <a:rPr lang="en-ID" dirty="0" err="1" smtClean="0"/>
              <a:t>Oetama</a:t>
            </a:r>
            <a:r>
              <a:rPr lang="en-ID" dirty="0" smtClean="0"/>
              <a:t>, </a:t>
            </a:r>
            <a:r>
              <a:rPr lang="en-ID" dirty="0" err="1" smtClean="0"/>
              <a:t>Syafii</a:t>
            </a:r>
            <a:r>
              <a:rPr lang="en-ID" dirty="0" smtClean="0"/>
              <a:t> </a:t>
            </a:r>
            <a:r>
              <a:rPr lang="en-ID" dirty="0" err="1" smtClean="0"/>
              <a:t>Maarif</a:t>
            </a:r>
            <a:r>
              <a:rPr lang="en-ID" dirty="0" smtClean="0"/>
              <a:t>, </a:t>
            </a:r>
            <a:r>
              <a:rPr lang="en-ID" dirty="0" err="1" smtClean="0"/>
              <a:t>dll</a:t>
            </a:r>
            <a:r>
              <a:rPr lang="en-ID" dirty="0" smtClean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465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 err="1" smtClean="0"/>
              <a:t>Sikap-sikap</a:t>
            </a:r>
            <a:r>
              <a:rPr lang="en-ID" dirty="0" smtClean="0"/>
              <a:t> yang </a:t>
            </a:r>
            <a:r>
              <a:rPr lang="en-ID" dirty="0" err="1" smtClean="0"/>
              <a:t>mengkualifikasikan</a:t>
            </a:r>
            <a:r>
              <a:rPr lang="en-ID" dirty="0" smtClean="0"/>
              <a:t> </a:t>
            </a:r>
            <a:r>
              <a:rPr lang="en-ID" dirty="0" err="1" smtClean="0"/>
              <a:t>seseorang</a:t>
            </a:r>
            <a:r>
              <a:rPr lang="en-ID" dirty="0" smtClean="0"/>
              <a:t> </a:t>
            </a:r>
            <a:r>
              <a:rPr lang="en-ID" dirty="0" err="1" smtClean="0"/>
              <a:t>sebagai</a:t>
            </a:r>
            <a:r>
              <a:rPr lang="en-ID" dirty="0" smtClean="0"/>
              <a:t> </a:t>
            </a:r>
            <a:r>
              <a:rPr lang="en-ID" dirty="0" err="1" smtClean="0"/>
              <a:t>manusia</a:t>
            </a:r>
            <a:r>
              <a:rPr lang="en-ID" dirty="0" smtClean="0"/>
              <a:t> yang </a:t>
            </a:r>
            <a:r>
              <a:rPr lang="en-ID" dirty="0" err="1" smtClean="0"/>
              <a:t>baik</a:t>
            </a:r>
            <a:r>
              <a:rPr lang="en-ID" dirty="0" smtClean="0"/>
              <a:t> </a:t>
            </a:r>
            <a:r>
              <a:rPr lang="en-ID" dirty="0" err="1" smtClean="0"/>
              <a:t>itu</a:t>
            </a:r>
            <a:r>
              <a:rPr lang="en-ID" dirty="0" smtClean="0"/>
              <a:t> </a:t>
            </a:r>
            <a:r>
              <a:rPr lang="en-ID" dirty="0" err="1" smtClean="0"/>
              <a:t>dinamakan</a:t>
            </a:r>
            <a:r>
              <a:rPr lang="en-ID" dirty="0" smtClean="0"/>
              <a:t> </a:t>
            </a:r>
            <a:r>
              <a:rPr lang="en-ID" dirty="0" err="1" smtClean="0"/>
              <a:t>keutamaan</a:t>
            </a:r>
            <a:r>
              <a:rPr lang="en-ID" dirty="0" smtClean="0"/>
              <a:t> (</a:t>
            </a:r>
            <a:r>
              <a:rPr lang="en-ID" i="1" dirty="0" smtClean="0"/>
              <a:t>virtue</a:t>
            </a:r>
            <a:r>
              <a:rPr lang="en-ID" dirty="0" smtClean="0"/>
              <a:t>). </a:t>
            </a:r>
          </a:p>
          <a:p>
            <a:r>
              <a:rPr lang="en-ID" dirty="0" err="1" smtClean="0"/>
              <a:t>Keutamaan</a:t>
            </a:r>
            <a:r>
              <a:rPr lang="en-ID" dirty="0" smtClean="0"/>
              <a:t> </a:t>
            </a:r>
            <a:r>
              <a:rPr lang="en-ID" dirty="0" err="1" smtClean="0"/>
              <a:t>itu</a:t>
            </a:r>
            <a:r>
              <a:rPr lang="en-ID" dirty="0" smtClean="0"/>
              <a:t> </a:t>
            </a:r>
            <a:r>
              <a:rPr lang="en-ID" dirty="0" err="1" smtClean="0"/>
              <a:t>merupakan</a:t>
            </a:r>
            <a:r>
              <a:rPr lang="en-ID" dirty="0" smtClean="0"/>
              <a:t> </a:t>
            </a:r>
            <a:r>
              <a:rPr lang="en-ID" dirty="0" err="1" smtClean="0"/>
              <a:t>disposisi</a:t>
            </a:r>
            <a:r>
              <a:rPr lang="en-ID" dirty="0" smtClean="0"/>
              <a:t> </a:t>
            </a:r>
            <a:r>
              <a:rPr lang="en-ID" dirty="0" err="1" smtClean="0"/>
              <a:t>atau</a:t>
            </a:r>
            <a:r>
              <a:rPr lang="en-ID" dirty="0" smtClean="0"/>
              <a:t> </a:t>
            </a:r>
            <a:r>
              <a:rPr lang="en-ID" dirty="0" err="1" smtClean="0"/>
              <a:t>sikap</a:t>
            </a:r>
            <a:r>
              <a:rPr lang="en-ID" dirty="0" smtClean="0"/>
              <a:t> </a:t>
            </a:r>
            <a:r>
              <a:rPr lang="en-ID" dirty="0" err="1" smtClean="0"/>
              <a:t>batin</a:t>
            </a:r>
            <a:r>
              <a:rPr lang="en-ID" dirty="0" smtClean="0"/>
              <a:t> yang </a:t>
            </a:r>
            <a:r>
              <a:rPr lang="en-ID" dirty="0" err="1" smtClean="0"/>
              <a:t>terbentuk</a:t>
            </a:r>
            <a:r>
              <a:rPr lang="en-ID" dirty="0" smtClean="0"/>
              <a:t> </a:t>
            </a:r>
            <a:r>
              <a:rPr lang="en-ID" dirty="0" err="1" smtClean="0"/>
              <a:t>sebagai</a:t>
            </a:r>
            <a:r>
              <a:rPr lang="en-ID" dirty="0" smtClean="0"/>
              <a:t> </a:t>
            </a:r>
            <a:r>
              <a:rPr lang="en-ID" dirty="0" err="1" smtClean="0"/>
              <a:t>hasil</a:t>
            </a:r>
            <a:r>
              <a:rPr lang="en-ID" dirty="0" smtClean="0"/>
              <a:t> </a:t>
            </a:r>
            <a:r>
              <a:rPr lang="en-ID" dirty="0" err="1" smtClean="0"/>
              <a:t>dari</a:t>
            </a:r>
            <a:r>
              <a:rPr lang="en-ID" dirty="0" smtClean="0"/>
              <a:t> </a:t>
            </a:r>
            <a:r>
              <a:rPr lang="en-ID" dirty="0" err="1" smtClean="0"/>
              <a:t>latihan</a:t>
            </a:r>
            <a:r>
              <a:rPr lang="en-ID" dirty="0" smtClean="0"/>
              <a:t> </a:t>
            </a:r>
            <a:r>
              <a:rPr lang="en-ID" dirty="0" err="1" smtClean="0"/>
              <a:t>dan</a:t>
            </a:r>
            <a:r>
              <a:rPr lang="en-ID" dirty="0" smtClean="0"/>
              <a:t> </a:t>
            </a:r>
            <a:r>
              <a:rPr lang="en-ID" dirty="0" err="1" smtClean="0"/>
              <a:t>habituasi</a:t>
            </a:r>
            <a:r>
              <a:rPr lang="en-ID" dirty="0" smtClean="0"/>
              <a:t> </a:t>
            </a:r>
            <a:r>
              <a:rPr lang="en-ID" dirty="0" err="1" smtClean="0"/>
              <a:t>atau</a:t>
            </a:r>
            <a:r>
              <a:rPr lang="en-ID" dirty="0" smtClean="0"/>
              <a:t> </a:t>
            </a:r>
            <a:r>
              <a:rPr lang="en-ID" dirty="0" err="1" smtClean="0"/>
              <a:t>pembiasaan</a:t>
            </a:r>
            <a:r>
              <a:rPr lang="en-ID" dirty="0" smtClean="0"/>
              <a:t>.</a:t>
            </a:r>
          </a:p>
          <a:p>
            <a:r>
              <a:rPr lang="en-ID" dirty="0" err="1" smtClean="0"/>
              <a:t>Inilah</a:t>
            </a:r>
            <a:r>
              <a:rPr lang="en-ID" dirty="0" smtClean="0"/>
              <a:t> yang </a:t>
            </a:r>
            <a:r>
              <a:rPr lang="en-ID" dirty="0" err="1" smtClean="0"/>
              <a:t>dinamakan</a:t>
            </a:r>
            <a:r>
              <a:rPr lang="en-ID" dirty="0" smtClean="0"/>
              <a:t> </a:t>
            </a:r>
            <a:r>
              <a:rPr lang="en-ID" sz="4000" b="1" dirty="0" err="1" smtClean="0"/>
              <a:t>etika</a:t>
            </a:r>
            <a:r>
              <a:rPr lang="en-ID" sz="4000" b="1" dirty="0" smtClean="0"/>
              <a:t> </a:t>
            </a:r>
            <a:r>
              <a:rPr lang="en-ID" sz="4000" b="1" dirty="0" err="1" smtClean="0"/>
              <a:t>keutamaan</a:t>
            </a:r>
            <a:r>
              <a:rPr lang="en-ID" sz="4000" b="1" dirty="0" smtClean="0"/>
              <a:t> (</a:t>
            </a:r>
            <a:r>
              <a:rPr lang="en-ID" sz="4000" b="1" i="1" dirty="0" smtClean="0"/>
              <a:t>virtue ethics</a:t>
            </a:r>
            <a:r>
              <a:rPr lang="en-ID" sz="4000" b="1" dirty="0" smtClean="0"/>
              <a:t>)</a:t>
            </a:r>
            <a:r>
              <a:rPr lang="en-ID" dirty="0" smtClean="0"/>
              <a:t>, yang </a:t>
            </a:r>
            <a:r>
              <a:rPr lang="en-ID" dirty="0" err="1" smtClean="0"/>
              <a:t>fokus</a:t>
            </a:r>
            <a:r>
              <a:rPr lang="en-ID" dirty="0" smtClean="0"/>
              <a:t> </a:t>
            </a:r>
            <a:r>
              <a:rPr lang="en-ID" dirty="0" err="1" smtClean="0"/>
              <a:t>pada</a:t>
            </a:r>
            <a:r>
              <a:rPr lang="en-ID" dirty="0" smtClean="0"/>
              <a:t> </a:t>
            </a:r>
            <a:r>
              <a:rPr lang="en-ID" dirty="0" err="1" smtClean="0"/>
              <a:t>sikap</a:t>
            </a:r>
            <a:r>
              <a:rPr lang="en-ID" dirty="0" smtClean="0"/>
              <a:t>, </a:t>
            </a:r>
            <a:r>
              <a:rPr lang="en-ID" dirty="0" err="1" smtClean="0"/>
              <a:t>bukan</a:t>
            </a:r>
            <a:r>
              <a:rPr lang="en-ID" dirty="0" smtClean="0"/>
              <a:t> </a:t>
            </a:r>
            <a:r>
              <a:rPr lang="en-ID" dirty="0" err="1" smtClean="0"/>
              <a:t>pada</a:t>
            </a:r>
            <a:r>
              <a:rPr lang="en-ID" dirty="0" smtClean="0"/>
              <a:t> </a:t>
            </a:r>
            <a:r>
              <a:rPr lang="en-ID" dirty="0" err="1" smtClean="0"/>
              <a:t>tindakan</a:t>
            </a:r>
            <a:r>
              <a:rPr lang="en-ID" dirty="0" smtClean="0"/>
              <a:t>.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4700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491" y="1825625"/>
            <a:ext cx="966901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17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9095"/>
            <a:ext cx="10515600" cy="1325563"/>
          </a:xfrm>
        </p:spPr>
        <p:txBody>
          <a:bodyPr>
            <a:normAutofit/>
          </a:bodyPr>
          <a:lstStyle/>
          <a:p>
            <a:r>
              <a:rPr lang="en-ID" sz="4000" b="1" dirty="0" err="1"/>
              <a:t>Capaian</a:t>
            </a:r>
            <a:r>
              <a:rPr lang="en-ID" sz="4000" b="1" dirty="0"/>
              <a:t> </a:t>
            </a:r>
            <a:r>
              <a:rPr lang="en-ID" sz="4000" b="1" dirty="0" err="1"/>
              <a:t>Pembelajaran</a:t>
            </a:r>
            <a:r>
              <a:rPr lang="en-ID" sz="4000" b="1" dirty="0"/>
              <a:t> </a:t>
            </a:r>
            <a:r>
              <a:rPr lang="en-ID" sz="4000" b="1" dirty="0" err="1"/>
              <a:t>Mingguan</a:t>
            </a:r>
            <a:r>
              <a:rPr lang="en-ID" sz="4000" b="1" dirty="0"/>
              <a:t> Mata </a:t>
            </a:r>
            <a:r>
              <a:rPr lang="en-ID" sz="4000" b="1" dirty="0" err="1" smtClean="0"/>
              <a:t>Kuliah</a:t>
            </a:r>
            <a:r>
              <a:rPr lang="en-ID" sz="4000" b="1" dirty="0" smtClean="0"/>
              <a:t>: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Mahasiswa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 smtClean="0"/>
              <a:t>:</a:t>
            </a:r>
            <a:r>
              <a:rPr lang="en-US" dirty="0"/>
              <a:t> </a:t>
            </a:r>
          </a:p>
          <a:p>
            <a:pPr lvl="0"/>
            <a:r>
              <a:rPr lang="en-US" b="1" dirty="0" err="1" smtClean="0"/>
              <a:t>menjelaskan</a:t>
            </a:r>
            <a:r>
              <a:rPr lang="en-US" dirty="0" smtClean="0"/>
              <a:t> </a:t>
            </a:r>
            <a:r>
              <a:rPr lang="en-US" dirty="0" err="1" smtClean="0"/>
              <a:t>pengertian</a:t>
            </a:r>
            <a:r>
              <a:rPr lang="en-US" dirty="0" smtClean="0"/>
              <a:t> </a:t>
            </a:r>
            <a:r>
              <a:rPr lang="en-US" dirty="0"/>
              <a:t>Pancasila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Filsafat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membentuk</a:t>
            </a:r>
            <a:r>
              <a:rPr lang="en-US" dirty="0"/>
              <a:t> </a:t>
            </a:r>
            <a:r>
              <a:rPr lang="en-US" dirty="0" err="1"/>
              <a:t>nilai-nilai</a:t>
            </a:r>
            <a:r>
              <a:rPr lang="en-US" dirty="0"/>
              <a:t> </a:t>
            </a:r>
            <a:r>
              <a:rPr lang="en-US" dirty="0" err="1"/>
              <a:t>etis</a:t>
            </a:r>
            <a:r>
              <a:rPr lang="en-US" dirty="0"/>
              <a:t>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berbangsa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bernegara</a:t>
            </a:r>
            <a:r>
              <a:rPr lang="en-US" dirty="0"/>
              <a:t>.</a:t>
            </a:r>
          </a:p>
          <a:p>
            <a:pPr lvl="0"/>
            <a:r>
              <a:rPr lang="en-US" b="1" dirty="0" err="1" smtClean="0"/>
              <a:t>menggambarkan</a:t>
            </a:r>
            <a:r>
              <a:rPr lang="en-US" dirty="0" smtClean="0"/>
              <a:t> </a:t>
            </a:r>
            <a:r>
              <a:rPr lang="en-US" dirty="0" err="1"/>
              <a:t>relevansi</a:t>
            </a:r>
            <a:r>
              <a:rPr lang="en-US" dirty="0"/>
              <a:t>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kekinian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nilai-nilai</a:t>
            </a:r>
            <a:r>
              <a:rPr lang="en-US" dirty="0"/>
              <a:t> </a:t>
            </a:r>
            <a:r>
              <a:rPr lang="en-US" dirty="0" err="1"/>
              <a:t>etis</a:t>
            </a:r>
            <a:r>
              <a:rPr lang="en-US" dirty="0"/>
              <a:t> </a:t>
            </a:r>
            <a:r>
              <a:rPr lang="en-US" dirty="0" smtClean="0"/>
              <a:t>Pancasila </a:t>
            </a:r>
          </a:p>
          <a:p>
            <a:pPr lvl="0"/>
            <a:r>
              <a:rPr lang="en-US" b="1" dirty="0" err="1"/>
              <a:t>m</a:t>
            </a:r>
            <a:r>
              <a:rPr lang="en-US" b="1" dirty="0" err="1" smtClean="0"/>
              <a:t>enganalisis</a:t>
            </a:r>
            <a:r>
              <a:rPr lang="en-US" dirty="0" smtClean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b="1" dirty="0" err="1"/>
              <a:t>mengkritisi</a:t>
            </a:r>
            <a:r>
              <a:rPr lang="en-US" dirty="0"/>
              <a:t> </a:t>
            </a:r>
            <a:r>
              <a:rPr lang="en-US" dirty="0" err="1"/>
              <a:t>praktek</a:t>
            </a:r>
            <a:r>
              <a:rPr lang="en-US" dirty="0"/>
              <a:t>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kekinian</a:t>
            </a:r>
            <a:r>
              <a:rPr lang="en-US" dirty="0"/>
              <a:t> yang </a:t>
            </a:r>
            <a:r>
              <a:rPr lang="en-US" dirty="0" err="1"/>
              <a:t>bertentangan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nilai-nilai</a:t>
            </a:r>
            <a:r>
              <a:rPr lang="en-US" dirty="0"/>
              <a:t> </a:t>
            </a:r>
            <a:r>
              <a:rPr lang="en-US" dirty="0" err="1"/>
              <a:t>etika</a:t>
            </a:r>
            <a:r>
              <a:rPr lang="en-US" dirty="0"/>
              <a:t>-Pancasila.</a:t>
            </a:r>
          </a:p>
          <a:p>
            <a:pPr lvl="0"/>
            <a:r>
              <a:rPr lang="en-US" b="1" dirty="0" err="1" smtClean="0"/>
              <a:t>memilih</a:t>
            </a:r>
            <a:r>
              <a:rPr lang="en-US" dirty="0" smtClean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b="1" dirty="0" err="1"/>
              <a:t>menyeleksi</a:t>
            </a:r>
            <a:r>
              <a:rPr lang="en-US" b="1" dirty="0"/>
              <a:t> </a:t>
            </a:r>
            <a:r>
              <a:rPr lang="en-US" dirty="0" err="1"/>
              <a:t>Sumber-sumber</a:t>
            </a:r>
            <a:r>
              <a:rPr lang="en-US" dirty="0"/>
              <a:t> </a:t>
            </a:r>
            <a:r>
              <a:rPr lang="en-US" dirty="0" err="1"/>
              <a:t>Belajar</a:t>
            </a:r>
            <a:r>
              <a:rPr lang="en-US" dirty="0"/>
              <a:t> </a:t>
            </a:r>
            <a:r>
              <a:rPr lang="en-US" dirty="0" smtClean="0"/>
              <a:t>Daring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b="1" dirty="0" err="1"/>
              <a:t>menggunakan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Berpikir</a:t>
            </a:r>
            <a:r>
              <a:rPr lang="en-US" dirty="0"/>
              <a:t> </a:t>
            </a:r>
            <a:r>
              <a:rPr lang="en-US" dirty="0" err="1"/>
              <a:t>Kritis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Kreatif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0357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/>
              <a:t>Pancasila: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/>
              <a:t>Pancasila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 smtClean="0"/>
              <a:t>Etika</a:t>
            </a:r>
            <a:r>
              <a:rPr lang="en-ID" dirty="0" smtClean="0"/>
              <a:t> </a:t>
            </a:r>
            <a:r>
              <a:rPr lang="en-ID" dirty="0" err="1" smtClean="0"/>
              <a:t>berarti</a:t>
            </a:r>
            <a:r>
              <a:rPr lang="en-ID" dirty="0" smtClean="0"/>
              <a:t>:</a:t>
            </a:r>
          </a:p>
          <a:p>
            <a:pPr lvl="1"/>
            <a:r>
              <a:rPr lang="en-ID" dirty="0" smtClean="0"/>
              <a:t>Pancasila </a:t>
            </a:r>
            <a:r>
              <a:rPr lang="en-ID" dirty="0" err="1" smtClean="0"/>
              <a:t>sebagai</a:t>
            </a:r>
            <a:r>
              <a:rPr lang="en-ID" dirty="0" smtClean="0"/>
              <a:t> </a:t>
            </a:r>
            <a:r>
              <a:rPr lang="en-ID" dirty="0" err="1" smtClean="0"/>
              <a:t>pemberi</a:t>
            </a:r>
            <a:r>
              <a:rPr lang="en-ID" dirty="0" smtClean="0"/>
              <a:t> </a:t>
            </a:r>
            <a:r>
              <a:rPr lang="en-ID" dirty="0" err="1" smtClean="0"/>
              <a:t>orientasi</a:t>
            </a:r>
            <a:r>
              <a:rPr lang="en-ID" dirty="0" smtClean="0"/>
              <a:t> </a:t>
            </a:r>
            <a:r>
              <a:rPr lang="en-ID" i="1" dirty="0" smtClean="0"/>
              <a:t>right/wrong</a:t>
            </a:r>
            <a:r>
              <a:rPr lang="en-ID" dirty="0" smtClean="0"/>
              <a:t> </a:t>
            </a:r>
            <a:r>
              <a:rPr lang="en-ID" dirty="0" err="1" smtClean="0"/>
              <a:t>dalam</a:t>
            </a:r>
            <a:r>
              <a:rPr lang="en-ID" dirty="0" smtClean="0"/>
              <a:t> </a:t>
            </a:r>
            <a:r>
              <a:rPr lang="en-ID" dirty="0" err="1" smtClean="0"/>
              <a:t>bersikap</a:t>
            </a:r>
            <a:r>
              <a:rPr lang="en-ID" dirty="0" smtClean="0"/>
              <a:t> (</a:t>
            </a:r>
            <a:r>
              <a:rPr lang="en-ID" dirty="0" err="1" smtClean="0"/>
              <a:t>etika</a:t>
            </a:r>
            <a:r>
              <a:rPr lang="en-ID" dirty="0" smtClean="0"/>
              <a:t> </a:t>
            </a:r>
            <a:r>
              <a:rPr lang="en-ID" dirty="0" err="1" smtClean="0"/>
              <a:t>keutamaan</a:t>
            </a:r>
            <a:r>
              <a:rPr lang="en-ID" dirty="0" smtClean="0"/>
              <a:t>) </a:t>
            </a:r>
            <a:r>
              <a:rPr lang="en-ID" dirty="0" err="1" smtClean="0"/>
              <a:t>dan</a:t>
            </a:r>
            <a:r>
              <a:rPr lang="en-ID" dirty="0" smtClean="0"/>
              <a:t> </a:t>
            </a:r>
            <a:r>
              <a:rPr lang="en-ID" dirty="0" err="1" smtClean="0"/>
              <a:t>bertindak</a:t>
            </a:r>
            <a:r>
              <a:rPr lang="en-ID" dirty="0" smtClean="0"/>
              <a:t> (</a:t>
            </a:r>
            <a:r>
              <a:rPr lang="en-ID" dirty="0" err="1" smtClean="0"/>
              <a:t>etika</a:t>
            </a:r>
            <a:r>
              <a:rPr lang="en-ID" dirty="0" smtClean="0"/>
              <a:t> </a:t>
            </a:r>
            <a:r>
              <a:rPr lang="en-ID" dirty="0" err="1" smtClean="0"/>
              <a:t>deontologi</a:t>
            </a:r>
            <a:r>
              <a:rPr lang="en-ID" dirty="0" smtClean="0"/>
              <a:t> </a:t>
            </a:r>
            <a:r>
              <a:rPr lang="en-ID" dirty="0" err="1" smtClean="0"/>
              <a:t>dan</a:t>
            </a:r>
            <a:r>
              <a:rPr lang="en-ID" dirty="0" smtClean="0"/>
              <a:t> </a:t>
            </a:r>
            <a:r>
              <a:rPr lang="en-ID" dirty="0" err="1" smtClean="0"/>
              <a:t>konsekuensialis</a:t>
            </a:r>
            <a:r>
              <a:rPr lang="en-ID" dirty="0" smtClean="0"/>
              <a:t>) di </a:t>
            </a:r>
            <a:r>
              <a:rPr lang="en-ID" dirty="0" err="1" smtClean="0"/>
              <a:t>dala</a:t>
            </a:r>
            <a:r>
              <a:rPr lang="en-ID" dirty="0" smtClean="0"/>
              <a:t> </a:t>
            </a:r>
            <a:r>
              <a:rPr lang="en-ID" dirty="0" err="1" smtClean="0"/>
              <a:t>keseharian</a:t>
            </a:r>
            <a:r>
              <a:rPr lang="en-ID" dirty="0" smtClean="0"/>
              <a:t> </a:t>
            </a:r>
            <a:r>
              <a:rPr lang="en-ID" dirty="0" err="1" smtClean="0"/>
              <a:t>dengan</a:t>
            </a:r>
            <a:r>
              <a:rPr lang="en-ID" dirty="0" smtClean="0"/>
              <a:t> </a:t>
            </a:r>
            <a:r>
              <a:rPr lang="en-ID" dirty="0" err="1" smtClean="0"/>
              <a:t>bertumpu</a:t>
            </a:r>
            <a:r>
              <a:rPr lang="en-ID" dirty="0" smtClean="0"/>
              <a:t> </a:t>
            </a:r>
            <a:r>
              <a:rPr lang="en-ID" dirty="0" err="1" smtClean="0"/>
              <a:t>pada</a:t>
            </a:r>
            <a:r>
              <a:rPr lang="en-ID" dirty="0" smtClean="0"/>
              <a:t> </a:t>
            </a:r>
            <a:r>
              <a:rPr lang="en-ID" dirty="0" err="1" smtClean="0"/>
              <a:t>pertimbangan</a:t>
            </a:r>
            <a:r>
              <a:rPr lang="en-ID" dirty="0" smtClean="0"/>
              <a:t> </a:t>
            </a:r>
            <a:r>
              <a:rPr lang="en-ID" dirty="0" err="1" smtClean="0"/>
              <a:t>rasional</a:t>
            </a:r>
            <a:r>
              <a:rPr lang="en-ID" dirty="0" smtClean="0"/>
              <a:t>, </a:t>
            </a:r>
            <a:r>
              <a:rPr lang="en-ID" dirty="0" err="1" smtClean="0"/>
              <a:t>pengalaman</a:t>
            </a:r>
            <a:r>
              <a:rPr lang="en-ID" dirty="0" smtClean="0"/>
              <a:t> </a:t>
            </a:r>
            <a:r>
              <a:rPr lang="en-ID" dirty="0" err="1" smtClean="0"/>
              <a:t>dan</a:t>
            </a:r>
            <a:r>
              <a:rPr lang="en-ID" dirty="0" smtClean="0"/>
              <a:t> </a:t>
            </a:r>
            <a:r>
              <a:rPr lang="en-ID" dirty="0" err="1" smtClean="0"/>
              <a:t>hati</a:t>
            </a:r>
            <a:r>
              <a:rPr lang="en-ID" dirty="0" smtClean="0"/>
              <a:t> </a:t>
            </a:r>
            <a:r>
              <a:rPr lang="en-ID" dirty="0" err="1" smtClean="0"/>
              <a:t>nurani</a:t>
            </a:r>
            <a:r>
              <a:rPr lang="en-ID" dirty="0" smtClean="0"/>
              <a:t> (</a:t>
            </a:r>
            <a:r>
              <a:rPr lang="en-ID" i="1" dirty="0" smtClean="0"/>
              <a:t>conscience</a:t>
            </a:r>
            <a:r>
              <a:rPr lang="en-ID" dirty="0" smtClean="0"/>
              <a:t>).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927" y="3630109"/>
            <a:ext cx="4107873" cy="230242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95936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8853054" y="2147600"/>
            <a:ext cx="2812473" cy="2387600"/>
          </a:xfrm>
        </p:spPr>
        <p:txBody>
          <a:bodyPr/>
          <a:lstStyle/>
          <a:p>
            <a:r>
              <a:rPr lang="en-ID" dirty="0" err="1" smtClean="0"/>
              <a:t>Terima</a:t>
            </a:r>
            <a:r>
              <a:rPr lang="en-ID" dirty="0" smtClean="0"/>
              <a:t> </a:t>
            </a:r>
            <a:r>
              <a:rPr lang="en-ID" dirty="0" err="1" smtClean="0"/>
              <a:t>Kasih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048" y="1260908"/>
            <a:ext cx="7882811" cy="443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69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965"/>
            <a:ext cx="10515600" cy="1325563"/>
          </a:xfrm>
        </p:spPr>
        <p:txBody>
          <a:bodyPr/>
          <a:lstStyle/>
          <a:p>
            <a:r>
              <a:rPr lang="en-ID" dirty="0" smtClean="0"/>
              <a:t>Sub-</a:t>
            </a:r>
            <a:r>
              <a:rPr lang="en-ID" dirty="0" err="1" smtClean="0"/>
              <a:t>Pokok</a:t>
            </a:r>
            <a:r>
              <a:rPr lang="en-ID" dirty="0" smtClean="0"/>
              <a:t> </a:t>
            </a:r>
            <a:r>
              <a:rPr lang="en-ID" dirty="0" err="1" smtClean="0"/>
              <a:t>Bahasan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ID" dirty="0"/>
              <a:t>Pancasila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Filsafat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Etika</a:t>
            </a:r>
            <a:endParaRPr lang="en-ID" dirty="0"/>
          </a:p>
          <a:p>
            <a:pPr lvl="1"/>
            <a:r>
              <a:rPr lang="en-ID" dirty="0" err="1"/>
              <a:t>Pengertian</a:t>
            </a:r>
            <a:r>
              <a:rPr lang="en-ID" dirty="0"/>
              <a:t> </a:t>
            </a:r>
            <a:r>
              <a:rPr lang="en-ID" dirty="0" err="1"/>
              <a:t>Filsafat</a:t>
            </a:r>
            <a:endParaRPr lang="en-ID" dirty="0"/>
          </a:p>
          <a:p>
            <a:pPr lvl="0"/>
            <a:r>
              <a:rPr lang="en-ID" dirty="0" smtClean="0"/>
              <a:t>Pancasila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Kehidupan</a:t>
            </a:r>
            <a:r>
              <a:rPr lang="en-ID" dirty="0"/>
              <a:t> </a:t>
            </a:r>
            <a:r>
              <a:rPr lang="en-ID" dirty="0" err="1"/>
              <a:t>Berbangsa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Bernegara</a:t>
            </a:r>
            <a:endParaRPr lang="en-ID" dirty="0"/>
          </a:p>
          <a:p>
            <a:pPr lvl="1"/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Keutamaan</a:t>
            </a:r>
            <a:endParaRPr lang="en-ID" dirty="0"/>
          </a:p>
          <a:p>
            <a:pPr lvl="1"/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/>
              <a:t>Kewajiban</a:t>
            </a:r>
            <a:endParaRPr lang="en-ID" dirty="0"/>
          </a:p>
          <a:p>
            <a:pPr lvl="1"/>
            <a:r>
              <a:rPr lang="en-ID" dirty="0" err="1"/>
              <a:t>Etika</a:t>
            </a:r>
            <a:r>
              <a:rPr lang="en-ID" dirty="0"/>
              <a:t> </a:t>
            </a:r>
            <a:r>
              <a:rPr lang="en-ID" dirty="0" err="1" smtClean="0"/>
              <a:t>Konsekuensialis</a:t>
            </a:r>
            <a:endParaRPr lang="en-ID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579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3675"/>
            <a:ext cx="10515600" cy="1325563"/>
          </a:xfrm>
        </p:spPr>
        <p:txBody>
          <a:bodyPr/>
          <a:lstStyle/>
          <a:p>
            <a:r>
              <a:rPr lang="en-ID" dirty="0" err="1" smtClean="0"/>
              <a:t>Pengertian</a:t>
            </a:r>
            <a:r>
              <a:rPr lang="en-ID" dirty="0" smtClean="0"/>
              <a:t> </a:t>
            </a:r>
            <a:r>
              <a:rPr lang="en-ID" dirty="0" err="1" smtClean="0"/>
              <a:t>Filsafat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06667"/>
            <a:ext cx="4315691" cy="4170295"/>
          </a:xfrm>
        </p:spPr>
        <p:txBody>
          <a:bodyPr>
            <a:normAutofit/>
          </a:bodyPr>
          <a:lstStyle/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 </a:t>
            </a:r>
            <a:r>
              <a:rPr lang="en-ID" dirty="0" err="1"/>
              <a:t>filsafat</a:t>
            </a:r>
            <a:r>
              <a:rPr lang="en-ID" dirty="0"/>
              <a:t>? </a:t>
            </a:r>
          </a:p>
          <a:p>
            <a:r>
              <a:rPr lang="en-ID" dirty="0" err="1"/>
              <a:t>Apa</a:t>
            </a:r>
            <a:r>
              <a:rPr lang="en-ID" dirty="0"/>
              <a:t> </a:t>
            </a:r>
            <a:r>
              <a:rPr lang="en-ID" dirty="0" err="1"/>
              <a:t>beda</a:t>
            </a:r>
            <a:r>
              <a:rPr lang="en-ID" dirty="0"/>
              <a:t> </a:t>
            </a:r>
            <a:r>
              <a:rPr lang="en-ID" dirty="0" err="1"/>
              <a:t>filsafat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sains</a:t>
            </a:r>
            <a:r>
              <a:rPr lang="en-ID" dirty="0"/>
              <a:t> (</a:t>
            </a:r>
            <a:r>
              <a:rPr lang="en-ID" i="1" dirty="0"/>
              <a:t>science</a:t>
            </a:r>
            <a:r>
              <a:rPr lang="en-ID" dirty="0"/>
              <a:t>)?</a:t>
            </a:r>
          </a:p>
          <a:p>
            <a:pPr algn="just"/>
            <a:endParaRPr lang="en-US" dirty="0"/>
          </a:p>
        </p:txBody>
      </p:sp>
      <p:pic>
        <p:nvPicPr>
          <p:cNvPr id="4" name="Content Placeholder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481" y="2006667"/>
            <a:ext cx="5444319" cy="305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94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3675"/>
            <a:ext cx="10515600" cy="1325563"/>
          </a:xfrm>
        </p:spPr>
        <p:txBody>
          <a:bodyPr/>
          <a:lstStyle/>
          <a:p>
            <a:r>
              <a:rPr lang="en-ID" dirty="0" err="1" smtClean="0"/>
              <a:t>Pengertian</a:t>
            </a:r>
            <a:r>
              <a:rPr lang="en-ID" dirty="0" smtClean="0"/>
              <a:t> </a:t>
            </a:r>
            <a:r>
              <a:rPr lang="en-ID" dirty="0" err="1" smtClean="0"/>
              <a:t>Filsafat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 err="1" smtClean="0"/>
              <a:t>Filsafat</a:t>
            </a:r>
            <a:r>
              <a:rPr lang="en-ID" dirty="0" smtClean="0"/>
              <a:t> </a:t>
            </a:r>
            <a:r>
              <a:rPr lang="en-ID" dirty="0" err="1" smtClean="0"/>
              <a:t>terbentuk</a:t>
            </a:r>
            <a:r>
              <a:rPr lang="en-ID" dirty="0" smtClean="0"/>
              <a:t> </a:t>
            </a:r>
            <a:r>
              <a:rPr lang="en-ID" dirty="0" err="1" smtClean="0"/>
              <a:t>dari</a:t>
            </a:r>
            <a:r>
              <a:rPr lang="en-ID" dirty="0" smtClean="0"/>
              <a:t> 2 kata: </a:t>
            </a:r>
            <a:r>
              <a:rPr lang="en-ID" i="1" dirty="0" err="1" smtClean="0"/>
              <a:t>philo</a:t>
            </a:r>
            <a:r>
              <a:rPr lang="en-ID" dirty="0"/>
              <a:t> </a:t>
            </a:r>
            <a:r>
              <a:rPr lang="en-ID" dirty="0" smtClean="0"/>
              <a:t>(</a:t>
            </a:r>
            <a:r>
              <a:rPr lang="en-ID" dirty="0" err="1" smtClean="0"/>
              <a:t>cinta</a:t>
            </a:r>
            <a:r>
              <a:rPr lang="en-ID" dirty="0" smtClean="0"/>
              <a:t>) &amp; </a:t>
            </a:r>
            <a:r>
              <a:rPr lang="en-ID" i="1" dirty="0" err="1" smtClean="0"/>
              <a:t>sophia</a:t>
            </a:r>
            <a:r>
              <a:rPr lang="en-ID" dirty="0" smtClean="0"/>
              <a:t> (</a:t>
            </a:r>
            <a:r>
              <a:rPr lang="en-ID" dirty="0" err="1" smtClean="0"/>
              <a:t>kebijaksanaan</a:t>
            </a:r>
            <a:r>
              <a:rPr lang="en-ID" dirty="0" smtClean="0"/>
              <a:t>)</a:t>
            </a:r>
          </a:p>
          <a:p>
            <a:pPr lvl="1"/>
            <a:r>
              <a:rPr lang="en-ID" dirty="0" err="1" smtClean="0"/>
              <a:t>Filsafat</a:t>
            </a:r>
            <a:r>
              <a:rPr lang="en-ID" dirty="0" smtClean="0"/>
              <a:t>: </a:t>
            </a:r>
            <a:r>
              <a:rPr lang="en-ID" dirty="0" err="1" smtClean="0"/>
              <a:t>mencintai</a:t>
            </a:r>
            <a:r>
              <a:rPr lang="en-ID" dirty="0" smtClean="0"/>
              <a:t> </a:t>
            </a:r>
            <a:r>
              <a:rPr lang="en-ID" dirty="0" err="1" smtClean="0"/>
              <a:t>kebijaksanaan</a:t>
            </a:r>
            <a:endParaRPr lang="en-ID" dirty="0" smtClean="0"/>
          </a:p>
          <a:p>
            <a:endParaRPr lang="en-ID" dirty="0"/>
          </a:p>
          <a:p>
            <a:pPr algn="just"/>
            <a:endParaRPr lang="en-US" dirty="0"/>
          </a:p>
        </p:txBody>
      </p:sp>
      <p:pic>
        <p:nvPicPr>
          <p:cNvPr id="4" name="Content Placeholder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481" y="2782522"/>
            <a:ext cx="5444319" cy="305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681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3675"/>
            <a:ext cx="10515600" cy="1325563"/>
          </a:xfrm>
        </p:spPr>
        <p:txBody>
          <a:bodyPr/>
          <a:lstStyle/>
          <a:p>
            <a:r>
              <a:rPr lang="en-ID" dirty="0" err="1" smtClean="0"/>
              <a:t>Pengertian</a:t>
            </a:r>
            <a:r>
              <a:rPr lang="en-ID" dirty="0" smtClean="0"/>
              <a:t> </a:t>
            </a:r>
            <a:r>
              <a:rPr lang="en-ID" dirty="0" err="1" smtClean="0"/>
              <a:t>Filsafat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 err="1" smtClean="0"/>
              <a:t>Filsafat</a:t>
            </a:r>
            <a:r>
              <a:rPr lang="en-ID" dirty="0" smtClean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Sains</a:t>
            </a:r>
            <a:r>
              <a:rPr lang="en-ID" dirty="0"/>
              <a:t>, </a:t>
            </a:r>
            <a:r>
              <a:rPr lang="en-ID" dirty="0" err="1"/>
              <a:t>keduanya</a:t>
            </a:r>
            <a:r>
              <a:rPr lang="en-ID" dirty="0"/>
              <a:t> </a:t>
            </a:r>
            <a:r>
              <a:rPr lang="en-ID" dirty="0" err="1"/>
              <a:t>Pengetahuan</a:t>
            </a:r>
            <a:r>
              <a:rPr lang="en-ID" dirty="0"/>
              <a:t> (</a:t>
            </a:r>
            <a:r>
              <a:rPr lang="en-ID" i="1" dirty="0"/>
              <a:t>knowledge</a:t>
            </a:r>
            <a:r>
              <a:rPr lang="en-ID" dirty="0"/>
              <a:t>)</a:t>
            </a:r>
          </a:p>
          <a:p>
            <a:pPr lvl="0"/>
            <a:r>
              <a:rPr lang="en-ID" dirty="0" err="1"/>
              <a:t>Pengetahuan</a:t>
            </a:r>
            <a:r>
              <a:rPr lang="en-ID" dirty="0"/>
              <a:t>: </a:t>
            </a:r>
          </a:p>
          <a:p>
            <a:pPr lvl="1"/>
            <a:r>
              <a:rPr lang="en-ID" dirty="0" smtClean="0"/>
              <a:t>(</a:t>
            </a:r>
            <a:r>
              <a:rPr lang="en-ID" dirty="0" err="1" smtClean="0"/>
              <a:t>i</a:t>
            </a:r>
            <a:r>
              <a:rPr lang="en-ID" dirty="0" smtClean="0"/>
              <a:t>) </a:t>
            </a:r>
            <a:r>
              <a:rPr lang="en-ID" dirty="0" err="1" smtClean="0"/>
              <a:t>segala</a:t>
            </a:r>
            <a:r>
              <a:rPr lang="en-ID" dirty="0" smtClean="0"/>
              <a:t> </a:t>
            </a:r>
            <a:r>
              <a:rPr lang="en-ID" dirty="0" err="1"/>
              <a:t>hal</a:t>
            </a:r>
            <a:r>
              <a:rPr lang="en-ID" dirty="0"/>
              <a:t> yang </a:t>
            </a:r>
            <a:r>
              <a:rPr lang="en-ID" b="1" dirty="0" err="1"/>
              <a:t>diyakini</a:t>
            </a:r>
            <a:r>
              <a:rPr lang="en-ID" b="1" dirty="0"/>
              <a:t>/</a:t>
            </a:r>
            <a:r>
              <a:rPr lang="en-ID" b="1" dirty="0" err="1"/>
              <a:t>disadari</a:t>
            </a:r>
            <a:r>
              <a:rPr lang="en-ID" dirty="0"/>
              <a:t> </a:t>
            </a:r>
            <a:r>
              <a:rPr lang="en-ID" dirty="0" err="1"/>
              <a:t>oleh</a:t>
            </a:r>
            <a:r>
              <a:rPr lang="en-ID" dirty="0"/>
              <a:t> </a:t>
            </a:r>
            <a:r>
              <a:rPr lang="en-ID" dirty="0" err="1"/>
              <a:t>manusia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smtClean="0"/>
              <a:t>(ii) </a:t>
            </a:r>
            <a:r>
              <a:rPr lang="en-ID" b="1" dirty="0" err="1" smtClean="0"/>
              <a:t>terbukti</a:t>
            </a:r>
            <a:r>
              <a:rPr lang="en-ID" dirty="0" smtClean="0"/>
              <a:t> </a:t>
            </a:r>
            <a:r>
              <a:rPr lang="en-ID" dirty="0" err="1"/>
              <a:t>benar</a:t>
            </a:r>
            <a:r>
              <a:rPr lang="en-ID" dirty="0"/>
              <a:t>.</a:t>
            </a:r>
          </a:p>
          <a:p>
            <a:pPr lvl="0"/>
            <a:r>
              <a:rPr lang="en-ID" dirty="0" err="1"/>
              <a:t>Dua</a:t>
            </a:r>
            <a:r>
              <a:rPr lang="en-ID" dirty="0"/>
              <a:t> </a:t>
            </a:r>
            <a:r>
              <a:rPr lang="en-ID" dirty="0" err="1"/>
              <a:t>unsur</a:t>
            </a:r>
            <a:r>
              <a:rPr lang="en-ID" dirty="0"/>
              <a:t> </a:t>
            </a:r>
            <a:r>
              <a:rPr lang="en-ID" dirty="0" err="1"/>
              <a:t>pengetahuan</a:t>
            </a:r>
            <a:r>
              <a:rPr lang="en-ID" dirty="0"/>
              <a:t>: </a:t>
            </a:r>
          </a:p>
          <a:p>
            <a:pPr lvl="1"/>
            <a:r>
              <a:rPr lang="en-ID" dirty="0" err="1"/>
              <a:t>Objek</a:t>
            </a:r>
            <a:r>
              <a:rPr lang="en-ID" dirty="0"/>
              <a:t> Material: Hal yang </a:t>
            </a:r>
            <a:r>
              <a:rPr lang="en-ID" dirty="0" err="1" smtClean="0"/>
              <a:t>mau</a:t>
            </a:r>
            <a:r>
              <a:rPr lang="en-ID" dirty="0" smtClean="0"/>
              <a:t> </a:t>
            </a:r>
            <a:r>
              <a:rPr lang="en-ID" dirty="0" err="1" smtClean="0"/>
              <a:t>diselidiki</a:t>
            </a:r>
            <a:endParaRPr lang="en-ID" dirty="0" smtClean="0"/>
          </a:p>
          <a:p>
            <a:pPr lvl="2"/>
            <a:r>
              <a:rPr lang="en-ID" dirty="0" err="1" smtClean="0"/>
              <a:t>Contoh</a:t>
            </a:r>
            <a:r>
              <a:rPr lang="en-ID" dirty="0" smtClean="0"/>
              <a:t>: </a:t>
            </a:r>
            <a:r>
              <a:rPr lang="en-ID" dirty="0" err="1" smtClean="0"/>
              <a:t>Manusia</a:t>
            </a:r>
            <a:r>
              <a:rPr lang="en-ID" dirty="0" smtClean="0"/>
              <a:t> </a:t>
            </a:r>
            <a:r>
              <a:rPr lang="en-ID" dirty="0" err="1" smtClean="0"/>
              <a:t>adalah</a:t>
            </a:r>
            <a:r>
              <a:rPr lang="en-ID" dirty="0" smtClean="0"/>
              <a:t> </a:t>
            </a:r>
            <a:r>
              <a:rPr lang="en-ID" dirty="0" err="1" smtClean="0"/>
              <a:t>objek</a:t>
            </a:r>
            <a:r>
              <a:rPr lang="en-ID" dirty="0" smtClean="0"/>
              <a:t> material. </a:t>
            </a:r>
            <a:endParaRPr lang="en-ID" dirty="0"/>
          </a:p>
          <a:p>
            <a:pPr lvl="1"/>
            <a:r>
              <a:rPr lang="en-ID" dirty="0" err="1" smtClean="0"/>
              <a:t>Objek</a:t>
            </a:r>
            <a:r>
              <a:rPr lang="en-ID" dirty="0" smtClean="0"/>
              <a:t> </a:t>
            </a:r>
            <a:r>
              <a:rPr lang="en-ID" dirty="0"/>
              <a:t>Formal: </a:t>
            </a:r>
            <a:r>
              <a:rPr lang="en-ID" dirty="0" smtClean="0"/>
              <a:t>Hal (</a:t>
            </a:r>
            <a:r>
              <a:rPr lang="en-ID" dirty="0" err="1" smtClean="0"/>
              <a:t>apa</a:t>
            </a:r>
            <a:r>
              <a:rPr lang="en-ID" dirty="0" smtClean="0"/>
              <a:t>) yang </a:t>
            </a:r>
            <a:r>
              <a:rPr lang="en-ID" dirty="0" err="1" smtClean="0"/>
              <a:t>mau</a:t>
            </a:r>
            <a:r>
              <a:rPr lang="en-ID" dirty="0" smtClean="0"/>
              <a:t> </a:t>
            </a:r>
            <a:r>
              <a:rPr lang="en-ID" dirty="0" err="1" smtClean="0"/>
              <a:t>diketahui</a:t>
            </a:r>
            <a:r>
              <a:rPr lang="en-ID" dirty="0" smtClean="0"/>
              <a:t> </a:t>
            </a:r>
            <a:r>
              <a:rPr lang="en-ID" dirty="0" err="1" smtClean="0"/>
              <a:t>dari</a:t>
            </a:r>
            <a:r>
              <a:rPr lang="en-ID" dirty="0" smtClean="0"/>
              <a:t> </a:t>
            </a:r>
            <a:r>
              <a:rPr lang="en-ID" dirty="0" err="1" smtClean="0"/>
              <a:t>objek</a:t>
            </a:r>
            <a:r>
              <a:rPr lang="en-ID" dirty="0" smtClean="0"/>
              <a:t> material</a:t>
            </a:r>
          </a:p>
          <a:p>
            <a:pPr lvl="2"/>
            <a:r>
              <a:rPr lang="en-ID" dirty="0" err="1" smtClean="0"/>
              <a:t>Contoh</a:t>
            </a:r>
            <a:r>
              <a:rPr lang="en-ID" dirty="0" smtClean="0"/>
              <a:t>: </a:t>
            </a:r>
            <a:r>
              <a:rPr lang="en-ID" dirty="0" err="1" smtClean="0"/>
              <a:t>Jika</a:t>
            </a:r>
            <a:r>
              <a:rPr lang="en-ID" dirty="0" smtClean="0"/>
              <a:t> yang </a:t>
            </a:r>
            <a:r>
              <a:rPr lang="en-ID" dirty="0" err="1" smtClean="0"/>
              <a:t>mau</a:t>
            </a:r>
            <a:r>
              <a:rPr lang="en-ID" dirty="0" smtClean="0"/>
              <a:t> </a:t>
            </a:r>
            <a:r>
              <a:rPr lang="en-ID" dirty="0" err="1" smtClean="0"/>
              <a:t>diketahui</a:t>
            </a:r>
            <a:r>
              <a:rPr lang="en-ID" dirty="0" smtClean="0"/>
              <a:t> </a:t>
            </a:r>
            <a:r>
              <a:rPr lang="en-ID" dirty="0" err="1" smtClean="0"/>
              <a:t>dari</a:t>
            </a:r>
            <a:r>
              <a:rPr lang="en-ID" dirty="0" smtClean="0"/>
              <a:t> </a:t>
            </a:r>
            <a:r>
              <a:rPr lang="en-ID" dirty="0" err="1" smtClean="0"/>
              <a:t>manusia</a:t>
            </a:r>
            <a:r>
              <a:rPr lang="en-ID" dirty="0" smtClean="0"/>
              <a:t> </a:t>
            </a:r>
            <a:r>
              <a:rPr lang="en-ID" dirty="0" err="1" smtClean="0"/>
              <a:t>adalah</a:t>
            </a:r>
            <a:r>
              <a:rPr lang="en-ID" dirty="0" smtClean="0"/>
              <a:t> </a:t>
            </a:r>
            <a:r>
              <a:rPr lang="en-ID" dirty="0" err="1" smtClean="0"/>
              <a:t>sistem</a:t>
            </a:r>
            <a:r>
              <a:rPr lang="en-ID" dirty="0" smtClean="0"/>
              <a:t> </a:t>
            </a:r>
            <a:r>
              <a:rPr lang="en-ID" dirty="0" err="1" smtClean="0"/>
              <a:t>pernafasan</a:t>
            </a:r>
            <a:r>
              <a:rPr lang="en-ID" dirty="0" smtClean="0"/>
              <a:t>, </a:t>
            </a:r>
            <a:r>
              <a:rPr lang="en-ID" dirty="0" err="1" smtClean="0"/>
              <a:t>itu</a:t>
            </a:r>
            <a:r>
              <a:rPr lang="en-ID" dirty="0" smtClean="0"/>
              <a:t> </a:t>
            </a:r>
            <a:r>
              <a:rPr lang="en-ID" dirty="0" err="1" smtClean="0"/>
              <a:t>biologi</a:t>
            </a:r>
            <a:r>
              <a:rPr lang="en-ID" dirty="0" smtClean="0"/>
              <a:t>; </a:t>
            </a:r>
            <a:r>
              <a:rPr lang="en-ID" dirty="0" err="1" smtClean="0"/>
              <a:t>jika</a:t>
            </a:r>
            <a:r>
              <a:rPr lang="en-ID" dirty="0" smtClean="0"/>
              <a:t> yang </a:t>
            </a:r>
            <a:r>
              <a:rPr lang="en-ID" dirty="0" err="1" smtClean="0"/>
              <a:t>mau</a:t>
            </a:r>
            <a:r>
              <a:rPr lang="en-ID" dirty="0" smtClean="0"/>
              <a:t> </a:t>
            </a:r>
            <a:r>
              <a:rPr lang="en-ID" dirty="0" err="1" smtClean="0"/>
              <a:t>diketahui</a:t>
            </a:r>
            <a:r>
              <a:rPr lang="en-ID" dirty="0" smtClean="0"/>
              <a:t> </a:t>
            </a:r>
            <a:r>
              <a:rPr lang="en-ID" dirty="0" err="1" smtClean="0"/>
              <a:t>dari</a:t>
            </a:r>
            <a:r>
              <a:rPr lang="en-ID" dirty="0" smtClean="0"/>
              <a:t> </a:t>
            </a:r>
            <a:r>
              <a:rPr lang="en-ID" dirty="0" err="1" smtClean="0"/>
              <a:t>manusia</a:t>
            </a:r>
            <a:r>
              <a:rPr lang="en-ID" dirty="0" smtClean="0"/>
              <a:t> </a:t>
            </a:r>
            <a:r>
              <a:rPr lang="en-ID" dirty="0" err="1" smtClean="0"/>
              <a:t>adalah</a:t>
            </a:r>
            <a:r>
              <a:rPr lang="en-ID" dirty="0" smtClean="0"/>
              <a:t> </a:t>
            </a:r>
            <a:r>
              <a:rPr lang="en-ID" dirty="0" err="1" smtClean="0"/>
              <a:t>komunikasinya</a:t>
            </a:r>
            <a:r>
              <a:rPr lang="en-ID" dirty="0" smtClean="0"/>
              <a:t>, </a:t>
            </a:r>
            <a:r>
              <a:rPr lang="en-ID" dirty="0" err="1" smtClean="0"/>
              <a:t>maka</a:t>
            </a:r>
            <a:r>
              <a:rPr lang="en-ID" dirty="0" smtClean="0"/>
              <a:t> </a:t>
            </a:r>
            <a:r>
              <a:rPr lang="en-ID" dirty="0" err="1" smtClean="0"/>
              <a:t>itu</a:t>
            </a:r>
            <a:r>
              <a:rPr lang="en-ID" dirty="0" smtClean="0"/>
              <a:t> </a:t>
            </a:r>
            <a:r>
              <a:rPr lang="en-ID" dirty="0" err="1" smtClean="0"/>
              <a:t>ilmu</a:t>
            </a:r>
            <a:r>
              <a:rPr lang="en-ID" dirty="0" smtClean="0"/>
              <a:t> </a:t>
            </a:r>
            <a:r>
              <a:rPr lang="en-ID" dirty="0" err="1" smtClean="0"/>
              <a:t>komunikasi</a:t>
            </a:r>
            <a:r>
              <a:rPr lang="en-ID" dirty="0" smtClean="0"/>
              <a:t>; </a:t>
            </a:r>
            <a:r>
              <a:rPr lang="en-ID" dirty="0" err="1" smtClean="0"/>
              <a:t>dst</a:t>
            </a:r>
            <a:r>
              <a:rPr lang="en-ID" dirty="0" smtClean="0"/>
              <a:t>. </a:t>
            </a:r>
            <a:endParaRPr lang="en-ID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272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3675"/>
            <a:ext cx="10515600" cy="1325563"/>
          </a:xfrm>
        </p:spPr>
        <p:txBody>
          <a:bodyPr/>
          <a:lstStyle/>
          <a:p>
            <a:r>
              <a:rPr lang="en-ID" dirty="0" err="1" smtClean="0"/>
              <a:t>Pengertian</a:t>
            </a:r>
            <a:r>
              <a:rPr lang="en-ID" dirty="0" smtClean="0"/>
              <a:t> </a:t>
            </a:r>
            <a:r>
              <a:rPr lang="en-ID" dirty="0" err="1" smtClean="0"/>
              <a:t>Filsafat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003" y="1825625"/>
            <a:ext cx="800199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32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3675"/>
            <a:ext cx="10515600" cy="1325563"/>
          </a:xfrm>
        </p:spPr>
        <p:txBody>
          <a:bodyPr/>
          <a:lstStyle/>
          <a:p>
            <a:r>
              <a:rPr lang="en-ID" dirty="0" err="1" smtClean="0"/>
              <a:t>Pengertian</a:t>
            </a:r>
            <a:r>
              <a:rPr lang="en-ID" dirty="0" smtClean="0"/>
              <a:t> </a:t>
            </a:r>
            <a:r>
              <a:rPr lang="en-ID" dirty="0" err="1" smtClean="0"/>
              <a:t>Filsafat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 err="1"/>
              <a:t>Tiga</a:t>
            </a:r>
            <a:r>
              <a:rPr lang="en-ID" dirty="0"/>
              <a:t> </a:t>
            </a:r>
            <a:r>
              <a:rPr lang="en-ID" dirty="0" err="1"/>
              <a:t>cabang</a:t>
            </a:r>
            <a:r>
              <a:rPr lang="en-ID" dirty="0"/>
              <a:t> </a:t>
            </a:r>
            <a:r>
              <a:rPr lang="en-ID" dirty="0" err="1"/>
              <a:t>utama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filsafat</a:t>
            </a:r>
            <a:r>
              <a:rPr lang="en-ID" dirty="0"/>
              <a:t>: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ID" b="1" dirty="0" err="1"/>
              <a:t>Metafisika</a:t>
            </a:r>
            <a:r>
              <a:rPr lang="en-ID" dirty="0"/>
              <a:t>: </a:t>
            </a:r>
            <a:r>
              <a:rPr lang="en-ID" dirty="0" err="1"/>
              <a:t>cabang</a:t>
            </a:r>
            <a:r>
              <a:rPr lang="en-ID" dirty="0"/>
              <a:t> </a:t>
            </a:r>
            <a:r>
              <a:rPr lang="en-ID" dirty="0" err="1"/>
              <a:t>filsafat</a:t>
            </a:r>
            <a:r>
              <a:rPr lang="en-ID" dirty="0"/>
              <a:t> yang </a:t>
            </a:r>
            <a:r>
              <a:rPr lang="en-ID" dirty="0" err="1"/>
              <a:t>mengkaji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</a:t>
            </a:r>
            <a:r>
              <a:rPr lang="en-ID" dirty="0" err="1"/>
              <a:t>hakikat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apa</a:t>
            </a:r>
            <a:r>
              <a:rPr lang="en-ID" dirty="0"/>
              <a:t> yang-</a:t>
            </a:r>
            <a:r>
              <a:rPr lang="en-ID" dirty="0" err="1"/>
              <a:t>ada</a:t>
            </a:r>
            <a:r>
              <a:rPr lang="en-ID" dirty="0"/>
              <a:t> 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ID" b="1" dirty="0" err="1"/>
              <a:t>Epistemologi</a:t>
            </a:r>
            <a:r>
              <a:rPr lang="en-ID" dirty="0"/>
              <a:t>: </a:t>
            </a:r>
            <a:r>
              <a:rPr lang="en-ID" dirty="0" err="1"/>
              <a:t>cabang</a:t>
            </a:r>
            <a:r>
              <a:rPr lang="en-ID" dirty="0"/>
              <a:t> </a:t>
            </a:r>
            <a:r>
              <a:rPr lang="en-ID" dirty="0" err="1"/>
              <a:t>filsafat</a:t>
            </a:r>
            <a:r>
              <a:rPr lang="en-ID" dirty="0"/>
              <a:t> yang </a:t>
            </a:r>
            <a:r>
              <a:rPr lang="en-ID" dirty="0" err="1"/>
              <a:t>mengkaji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</a:t>
            </a:r>
            <a:r>
              <a:rPr lang="en-ID" dirty="0" err="1"/>
              <a:t>pengetahuan</a:t>
            </a:r>
            <a:endParaRPr lang="en-ID" dirty="0"/>
          </a:p>
          <a:p>
            <a:pPr marL="914400" lvl="1" indent="-457200">
              <a:buFont typeface="+mj-lt"/>
              <a:buAutoNum type="arabicParenR"/>
            </a:pPr>
            <a:r>
              <a:rPr lang="en-ID" b="1" dirty="0" err="1"/>
              <a:t>Aksiologi</a:t>
            </a:r>
            <a:r>
              <a:rPr lang="en-ID" dirty="0"/>
              <a:t>: </a:t>
            </a:r>
            <a:r>
              <a:rPr lang="en-ID" dirty="0" err="1"/>
              <a:t>cabang</a:t>
            </a:r>
            <a:r>
              <a:rPr lang="en-ID" dirty="0"/>
              <a:t> </a:t>
            </a:r>
            <a:r>
              <a:rPr lang="en-ID" dirty="0" err="1"/>
              <a:t>filsafat</a:t>
            </a:r>
            <a:r>
              <a:rPr lang="en-ID" dirty="0"/>
              <a:t> yang </a:t>
            </a:r>
            <a:r>
              <a:rPr lang="en-ID" dirty="0" err="1"/>
              <a:t>mengkaji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(</a:t>
            </a:r>
            <a:r>
              <a:rPr lang="en-ID" dirty="0" err="1"/>
              <a:t>estetika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</a:t>
            </a:r>
            <a:r>
              <a:rPr lang="en-ID" dirty="0" err="1"/>
              <a:t>etika</a:t>
            </a:r>
            <a:r>
              <a:rPr lang="en-ID" dirty="0"/>
              <a:t>)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65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3675"/>
            <a:ext cx="10515600" cy="1325563"/>
          </a:xfrm>
        </p:spPr>
        <p:txBody>
          <a:bodyPr/>
          <a:lstStyle/>
          <a:p>
            <a:r>
              <a:rPr lang="en-ID" dirty="0" smtClean="0"/>
              <a:t>Pancasila </a:t>
            </a:r>
            <a:r>
              <a:rPr lang="en-ID" dirty="0" err="1" smtClean="0"/>
              <a:t>sebagai</a:t>
            </a:r>
            <a:r>
              <a:rPr lang="en-ID" dirty="0" smtClean="0"/>
              <a:t> [</a:t>
            </a:r>
            <a:r>
              <a:rPr lang="en-ID" dirty="0" err="1" smtClean="0"/>
              <a:t>sistem</a:t>
            </a:r>
            <a:r>
              <a:rPr lang="en-ID" dirty="0" smtClean="0"/>
              <a:t>] </a:t>
            </a:r>
            <a:r>
              <a:rPr lang="en-ID" dirty="0" err="1" smtClean="0"/>
              <a:t>filsafat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/>
              <a:t>Pancasila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smtClean="0"/>
              <a:t>[</a:t>
            </a:r>
            <a:r>
              <a:rPr lang="en-ID" dirty="0" err="1" smtClean="0"/>
              <a:t>sistem</a:t>
            </a:r>
            <a:r>
              <a:rPr lang="en-ID" dirty="0" smtClean="0"/>
              <a:t>] </a:t>
            </a:r>
            <a:r>
              <a:rPr lang="en-ID" dirty="0" err="1"/>
              <a:t>filsafat</a:t>
            </a:r>
            <a:r>
              <a:rPr lang="en-ID" dirty="0"/>
              <a:t>: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ID" b="1" dirty="0" err="1"/>
              <a:t>Metafisika</a:t>
            </a:r>
            <a:r>
              <a:rPr lang="en-ID" dirty="0"/>
              <a:t>. </a:t>
            </a:r>
            <a:r>
              <a:rPr lang="en-ID" dirty="0" smtClean="0"/>
              <a:t>Pancasila </a:t>
            </a:r>
            <a:r>
              <a:rPr lang="en-ID" dirty="0" err="1" smtClean="0"/>
              <a:t>memuat</a:t>
            </a:r>
            <a:r>
              <a:rPr lang="en-ID" dirty="0" smtClean="0"/>
              <a:t> </a:t>
            </a:r>
            <a:r>
              <a:rPr lang="en-ID" dirty="0" err="1" smtClean="0"/>
              <a:t>pandangan</a:t>
            </a:r>
            <a:r>
              <a:rPr lang="en-ID" dirty="0" smtClean="0"/>
              <a:t> </a:t>
            </a:r>
            <a:r>
              <a:rPr lang="en-ID" dirty="0" err="1" smtClean="0"/>
              <a:t>tentang</a:t>
            </a:r>
            <a:r>
              <a:rPr lang="en-ID" dirty="0" smtClean="0"/>
              <a:t> </a:t>
            </a:r>
            <a:r>
              <a:rPr lang="en-ID" dirty="0" err="1" smtClean="0"/>
              <a:t>hakikat</a:t>
            </a:r>
            <a:r>
              <a:rPr lang="en-ID" dirty="0" smtClean="0"/>
              <a:t> </a:t>
            </a:r>
            <a:r>
              <a:rPr lang="en-ID" dirty="0" err="1" smtClean="0"/>
              <a:t>atau</a:t>
            </a:r>
            <a:r>
              <a:rPr lang="en-ID" dirty="0" smtClean="0"/>
              <a:t> </a:t>
            </a:r>
            <a:r>
              <a:rPr lang="en-ID" dirty="0" err="1" smtClean="0"/>
              <a:t>asal-usul</a:t>
            </a:r>
            <a:r>
              <a:rPr lang="en-ID" dirty="0" smtClean="0"/>
              <a:t> </a:t>
            </a:r>
            <a:r>
              <a:rPr lang="en-ID" dirty="0" err="1" smtClean="0"/>
              <a:t>realitas</a:t>
            </a:r>
            <a:r>
              <a:rPr lang="en-ID" dirty="0" smtClean="0"/>
              <a:t> (</a:t>
            </a:r>
            <a:r>
              <a:rPr lang="en-ID" dirty="0" err="1" smtClean="0"/>
              <a:t>Tuhan</a:t>
            </a:r>
            <a:r>
              <a:rPr lang="en-ID" dirty="0" smtClean="0"/>
              <a:t>, </a:t>
            </a:r>
            <a:r>
              <a:rPr lang="en-ID" dirty="0" err="1" smtClean="0"/>
              <a:t>manusia</a:t>
            </a:r>
            <a:r>
              <a:rPr lang="en-ID" dirty="0" smtClean="0"/>
              <a:t>, </a:t>
            </a:r>
            <a:r>
              <a:rPr lang="en-ID" dirty="0" err="1" smtClean="0"/>
              <a:t>dan</a:t>
            </a:r>
            <a:r>
              <a:rPr lang="en-ID" dirty="0" smtClean="0"/>
              <a:t> </a:t>
            </a:r>
            <a:r>
              <a:rPr lang="en-ID" dirty="0" err="1" smtClean="0"/>
              <a:t>alam</a:t>
            </a:r>
            <a:r>
              <a:rPr lang="en-ID" dirty="0" smtClean="0"/>
              <a:t>). </a:t>
            </a:r>
            <a:endParaRPr lang="en-ID" dirty="0"/>
          </a:p>
          <a:p>
            <a:pPr marL="914400" lvl="1" indent="-457200">
              <a:buFont typeface="+mj-lt"/>
              <a:buAutoNum type="arabicParenR"/>
            </a:pPr>
            <a:r>
              <a:rPr lang="en-ID" b="1" dirty="0" err="1"/>
              <a:t>Epistemologi</a:t>
            </a:r>
            <a:r>
              <a:rPr lang="en-ID" dirty="0"/>
              <a:t>. Pancasila </a:t>
            </a:r>
            <a:r>
              <a:rPr lang="en-ID" dirty="0" err="1" smtClean="0"/>
              <a:t>mengandung</a:t>
            </a:r>
            <a:r>
              <a:rPr lang="en-ID" dirty="0" smtClean="0"/>
              <a:t> </a:t>
            </a:r>
            <a:r>
              <a:rPr lang="en-ID" dirty="0" err="1" smtClean="0"/>
              <a:t>corak</a:t>
            </a:r>
            <a:r>
              <a:rPr lang="en-ID" dirty="0" smtClean="0"/>
              <a:t> </a:t>
            </a:r>
            <a:r>
              <a:rPr lang="en-ID" dirty="0" err="1" smtClean="0"/>
              <a:t>pengetahuan</a:t>
            </a:r>
            <a:r>
              <a:rPr lang="en-ID" dirty="0" smtClean="0"/>
              <a:t> </a:t>
            </a:r>
            <a:r>
              <a:rPr lang="en-ID" dirty="0" err="1" smtClean="0"/>
              <a:t>tertentu</a:t>
            </a:r>
            <a:r>
              <a:rPr lang="en-ID" dirty="0" smtClean="0"/>
              <a:t> yang </a:t>
            </a:r>
            <a:r>
              <a:rPr lang="en-ID" dirty="0" err="1" smtClean="0"/>
              <a:t>berupaya</a:t>
            </a:r>
            <a:r>
              <a:rPr lang="en-ID" dirty="0" smtClean="0"/>
              <a:t> </a:t>
            </a:r>
            <a:r>
              <a:rPr lang="en-ID" dirty="0" err="1" smtClean="0"/>
              <a:t>mewujudkan</a:t>
            </a:r>
            <a:r>
              <a:rPr lang="en-ID" dirty="0" smtClean="0"/>
              <a:t> </a:t>
            </a:r>
            <a:r>
              <a:rPr lang="en-ID" dirty="0" err="1" smtClean="0"/>
              <a:t>harmonisasi</a:t>
            </a:r>
            <a:r>
              <a:rPr lang="en-ID" dirty="0" smtClean="0"/>
              <a:t> </a:t>
            </a:r>
            <a:r>
              <a:rPr lang="en-ID" dirty="0" err="1" smtClean="0"/>
              <a:t>antara</a:t>
            </a:r>
            <a:r>
              <a:rPr lang="en-ID" dirty="0" smtClean="0"/>
              <a:t> </a:t>
            </a:r>
            <a:r>
              <a:rPr lang="en-ID" dirty="0" err="1" smtClean="0"/>
              <a:t>pengetahuan</a:t>
            </a:r>
            <a:r>
              <a:rPr lang="en-ID" dirty="0" smtClean="0"/>
              <a:t> </a:t>
            </a:r>
            <a:r>
              <a:rPr lang="en-ID" dirty="0" err="1" smtClean="0"/>
              <a:t>Timur</a:t>
            </a:r>
            <a:r>
              <a:rPr lang="en-ID" dirty="0" smtClean="0"/>
              <a:t> </a:t>
            </a:r>
            <a:r>
              <a:rPr lang="en-ID" dirty="0" err="1" smtClean="0"/>
              <a:t>dan</a:t>
            </a:r>
            <a:r>
              <a:rPr lang="en-ID" dirty="0" smtClean="0"/>
              <a:t> Barat, </a:t>
            </a:r>
            <a:r>
              <a:rPr lang="en-ID" dirty="0" err="1"/>
              <a:t>tradisional</a:t>
            </a:r>
            <a:r>
              <a:rPr lang="en-ID" dirty="0"/>
              <a:t> </a:t>
            </a:r>
            <a:r>
              <a:rPr lang="en-ID" dirty="0" err="1"/>
              <a:t>dan</a:t>
            </a:r>
            <a:r>
              <a:rPr lang="en-ID" dirty="0"/>
              <a:t> modern, </a:t>
            </a:r>
            <a:r>
              <a:rPr lang="en-ID" dirty="0" err="1"/>
              <a:t>dst</a:t>
            </a:r>
            <a:r>
              <a:rPr lang="en-ID" dirty="0"/>
              <a:t>. 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ID" b="1" dirty="0" err="1"/>
              <a:t>Aksiologi</a:t>
            </a:r>
            <a:r>
              <a:rPr lang="en-ID" dirty="0"/>
              <a:t>. Pancasila </a:t>
            </a:r>
            <a:r>
              <a:rPr lang="en-ID" dirty="0" err="1" smtClean="0"/>
              <a:t>memberikan</a:t>
            </a:r>
            <a:r>
              <a:rPr lang="en-ID" dirty="0" smtClean="0"/>
              <a:t> </a:t>
            </a:r>
            <a:r>
              <a:rPr lang="en-ID" dirty="0" err="1" smtClean="0"/>
              <a:t>orientasi</a:t>
            </a:r>
            <a:r>
              <a:rPr lang="en-ID" dirty="0" smtClean="0"/>
              <a:t> </a:t>
            </a:r>
            <a:r>
              <a:rPr lang="en-ID" dirty="0" err="1" smtClean="0"/>
              <a:t>bertindak</a:t>
            </a:r>
            <a:r>
              <a:rPr lang="en-ID" dirty="0" smtClean="0"/>
              <a:t> </a:t>
            </a:r>
            <a:r>
              <a:rPr lang="en-ID" dirty="0" err="1" smtClean="0"/>
              <a:t>melalui</a:t>
            </a:r>
            <a:r>
              <a:rPr lang="en-ID" dirty="0" smtClean="0"/>
              <a:t> </a:t>
            </a:r>
            <a:r>
              <a:rPr lang="en-ID" dirty="0" err="1" smtClean="0"/>
              <a:t>pemilahan</a:t>
            </a:r>
            <a:r>
              <a:rPr lang="en-ID" dirty="0" smtClean="0"/>
              <a:t> </a:t>
            </a:r>
            <a:r>
              <a:rPr lang="en-ID" i="1" dirty="0"/>
              <a:t>right/wrong</a:t>
            </a:r>
            <a:r>
              <a:rPr lang="en-ID" dirty="0"/>
              <a:t>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580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425</TotalTime>
  <Words>742</Words>
  <Application>Microsoft Office PowerPoint</Application>
  <PresentationFormat>Widescreen</PresentationFormat>
  <Paragraphs>91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Literasi Pancasila</vt:lpstr>
      <vt:lpstr>Capaian Pembelajaran Mingguan Mata Kuliah:</vt:lpstr>
      <vt:lpstr>Sub-Pokok Bahasan</vt:lpstr>
      <vt:lpstr>Pengertian Filsafat</vt:lpstr>
      <vt:lpstr>Pengertian Filsafat</vt:lpstr>
      <vt:lpstr>Pengertian Filsafat</vt:lpstr>
      <vt:lpstr>Pengertian Filsafat</vt:lpstr>
      <vt:lpstr>Pengertian Filsafat</vt:lpstr>
      <vt:lpstr>Pancasila sebagai [sistem] filsafat</vt:lpstr>
      <vt:lpstr>Pancasila: Etika Berbangsa dan Bernegara</vt:lpstr>
      <vt:lpstr>Pancasila: Etika Berbangsa dan Bernegara</vt:lpstr>
      <vt:lpstr>Pancasila: Etika Berbangsa dan Bernegara</vt:lpstr>
      <vt:lpstr>Pancasila: Etika Berbangsa dan Bernegara</vt:lpstr>
      <vt:lpstr>Pancasila: Etika Berbangsa dan Bernegara</vt:lpstr>
      <vt:lpstr>Pancasila: Etika Berbangsa dan Bernegara</vt:lpstr>
      <vt:lpstr>Pancasila: Etika Berbangsa dan Bernegara</vt:lpstr>
      <vt:lpstr>Pancasila: Etika Berbangsa dan Bernegara</vt:lpstr>
      <vt:lpstr>Pancasila: Etika Berbangsa dan Bernegara</vt:lpstr>
      <vt:lpstr>Pancasila: Etika Berbangsa dan Bernegara</vt:lpstr>
      <vt:lpstr>Pancasila: Etika Berbangsa dan Bernegara</vt:lpstr>
      <vt:lpstr>Terima Kasih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wenehen</dc:creator>
  <cp:lastModifiedBy>PC</cp:lastModifiedBy>
  <cp:revision>48</cp:revision>
  <dcterms:created xsi:type="dcterms:W3CDTF">2021-03-18T02:32:42Z</dcterms:created>
  <dcterms:modified xsi:type="dcterms:W3CDTF">2021-08-12T04:33:17Z</dcterms:modified>
</cp:coreProperties>
</file>

<file path=docProps/thumbnail.jpeg>
</file>